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3" r:id="rId3"/>
    <p:sldId id="258" r:id="rId4"/>
    <p:sldId id="257" r:id="rId5"/>
    <p:sldId id="259" r:id="rId6"/>
    <p:sldId id="260" r:id="rId7"/>
    <p:sldId id="262" r:id="rId8"/>
    <p:sldId id="263" r:id="rId9"/>
    <p:sldId id="261" r:id="rId10"/>
    <p:sldId id="264"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48" r:id="rId47"/>
    <p:sldId id="337" r:id="rId48"/>
    <p:sldId id="338" r:id="rId49"/>
    <p:sldId id="339" r:id="rId50"/>
    <p:sldId id="340" r:id="rId51"/>
    <p:sldId id="341" r:id="rId52"/>
    <p:sldId id="342" r:id="rId53"/>
    <p:sldId id="343" r:id="rId54"/>
    <p:sldId id="344" r:id="rId55"/>
    <p:sldId id="345" r:id="rId56"/>
    <p:sldId id="346" r:id="rId57"/>
    <p:sldId id="347"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B8958-E3B5-4C2F-A95F-0C208E1FF86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472055C1-99BB-4EFD-9D87-60AF13719922}">
      <dgm:prSet/>
      <dgm:spPr/>
      <dgm:t>
        <a:bodyPr/>
        <a:lstStyle/>
        <a:p>
          <a:pPr>
            <a:lnSpc>
              <a:spcPct val="100000"/>
            </a:lnSpc>
            <a:defRPr cap="all"/>
          </a:pPr>
          <a:r>
            <a:rPr lang="en-IE"/>
            <a:t>Food – Need</a:t>
          </a:r>
          <a:endParaRPr lang="en-US"/>
        </a:p>
      </dgm:t>
    </dgm:pt>
    <dgm:pt modelId="{C1889814-E811-4796-BD26-9AA674167640}" type="parTrans" cxnId="{A91FA1FC-8A91-406D-849F-B38CCA94DFF6}">
      <dgm:prSet/>
      <dgm:spPr/>
      <dgm:t>
        <a:bodyPr/>
        <a:lstStyle/>
        <a:p>
          <a:endParaRPr lang="en-US"/>
        </a:p>
      </dgm:t>
    </dgm:pt>
    <dgm:pt modelId="{D2DD3567-10E7-49C9-AE57-5585CDA1BDD8}" type="sibTrans" cxnId="{A91FA1FC-8A91-406D-849F-B38CCA94DFF6}">
      <dgm:prSet/>
      <dgm:spPr/>
      <dgm:t>
        <a:bodyPr/>
        <a:lstStyle/>
        <a:p>
          <a:endParaRPr lang="en-US"/>
        </a:p>
      </dgm:t>
    </dgm:pt>
    <dgm:pt modelId="{592C41FE-DBEE-439A-91CF-F3B1E5B3FEE4}">
      <dgm:prSet/>
      <dgm:spPr/>
      <dgm:t>
        <a:bodyPr/>
        <a:lstStyle/>
        <a:p>
          <a:pPr>
            <a:lnSpc>
              <a:spcPct val="100000"/>
            </a:lnSpc>
            <a:defRPr cap="all"/>
          </a:pPr>
          <a:r>
            <a:rPr lang="en-IE"/>
            <a:t>Holidays – Want</a:t>
          </a:r>
          <a:endParaRPr lang="en-US"/>
        </a:p>
      </dgm:t>
    </dgm:pt>
    <dgm:pt modelId="{9EF38C93-2782-4339-9B47-78436877BC37}" type="parTrans" cxnId="{30FA0A48-A24A-478C-930E-F9B2A06C8CEC}">
      <dgm:prSet/>
      <dgm:spPr/>
      <dgm:t>
        <a:bodyPr/>
        <a:lstStyle/>
        <a:p>
          <a:endParaRPr lang="en-US"/>
        </a:p>
      </dgm:t>
    </dgm:pt>
    <dgm:pt modelId="{572E1FB5-484F-44E4-9B0E-5321DAAE2C59}" type="sibTrans" cxnId="{30FA0A48-A24A-478C-930E-F9B2A06C8CEC}">
      <dgm:prSet/>
      <dgm:spPr/>
      <dgm:t>
        <a:bodyPr/>
        <a:lstStyle/>
        <a:p>
          <a:endParaRPr lang="en-US"/>
        </a:p>
      </dgm:t>
    </dgm:pt>
    <dgm:pt modelId="{07D01E70-E5D1-4DAD-83B9-342E6088620C}">
      <dgm:prSet/>
      <dgm:spPr/>
      <dgm:t>
        <a:bodyPr/>
        <a:lstStyle/>
        <a:p>
          <a:pPr>
            <a:lnSpc>
              <a:spcPct val="100000"/>
            </a:lnSpc>
            <a:defRPr cap="all"/>
          </a:pPr>
          <a:r>
            <a:rPr lang="en-IE"/>
            <a:t>Clothing and Footwear - Want</a:t>
          </a:r>
          <a:endParaRPr lang="en-US"/>
        </a:p>
      </dgm:t>
    </dgm:pt>
    <dgm:pt modelId="{EB173DEC-3B6E-4883-AE5C-C0E68EA0EF81}" type="parTrans" cxnId="{D179971D-A2C3-43EA-97F4-2772BD9E9B5E}">
      <dgm:prSet/>
      <dgm:spPr/>
      <dgm:t>
        <a:bodyPr/>
        <a:lstStyle/>
        <a:p>
          <a:endParaRPr lang="en-US"/>
        </a:p>
      </dgm:t>
    </dgm:pt>
    <dgm:pt modelId="{5C596936-22A3-4C4B-A3AC-72C945862014}" type="sibTrans" cxnId="{D179971D-A2C3-43EA-97F4-2772BD9E9B5E}">
      <dgm:prSet/>
      <dgm:spPr/>
      <dgm:t>
        <a:bodyPr/>
        <a:lstStyle/>
        <a:p>
          <a:endParaRPr lang="en-US"/>
        </a:p>
      </dgm:t>
    </dgm:pt>
    <dgm:pt modelId="{1B49CFAF-1CE3-423E-99CD-B929EFEDB262}" type="pres">
      <dgm:prSet presAssocID="{50BB8958-E3B5-4C2F-A95F-0C208E1FF86D}" presName="root" presStyleCnt="0">
        <dgm:presLayoutVars>
          <dgm:dir/>
          <dgm:resizeHandles val="exact"/>
        </dgm:presLayoutVars>
      </dgm:prSet>
      <dgm:spPr/>
    </dgm:pt>
    <dgm:pt modelId="{A90B1E54-70B2-4EF0-BE91-55416FE9FC56}" type="pres">
      <dgm:prSet presAssocID="{472055C1-99BB-4EFD-9D87-60AF13719922}" presName="compNode" presStyleCnt="0"/>
      <dgm:spPr/>
    </dgm:pt>
    <dgm:pt modelId="{65C0959D-358C-4DF4-AD1C-633100E77489}" type="pres">
      <dgm:prSet presAssocID="{472055C1-99BB-4EFD-9D87-60AF13719922}" presName="iconBgRect" presStyleLbl="bgShp" presStyleIdx="0" presStyleCnt="3"/>
      <dgm:spPr/>
    </dgm:pt>
    <dgm:pt modelId="{AA062663-081A-44A4-A6B6-C681E1AADF35}" type="pres">
      <dgm:prSet presAssocID="{472055C1-99BB-4EFD-9D87-60AF137199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Eating"/>
        </a:ext>
      </dgm:extLst>
    </dgm:pt>
    <dgm:pt modelId="{4342A707-F9F7-4A82-9B60-B8D4E1EDD52C}" type="pres">
      <dgm:prSet presAssocID="{472055C1-99BB-4EFD-9D87-60AF13719922}" presName="spaceRect" presStyleCnt="0"/>
      <dgm:spPr/>
    </dgm:pt>
    <dgm:pt modelId="{55116AF1-814E-4A70-91BB-7DFD741AD8A5}" type="pres">
      <dgm:prSet presAssocID="{472055C1-99BB-4EFD-9D87-60AF13719922}" presName="textRect" presStyleLbl="revTx" presStyleIdx="0" presStyleCnt="3">
        <dgm:presLayoutVars>
          <dgm:chMax val="1"/>
          <dgm:chPref val="1"/>
        </dgm:presLayoutVars>
      </dgm:prSet>
      <dgm:spPr/>
    </dgm:pt>
    <dgm:pt modelId="{E56AF06D-2EA6-4562-8936-F2CF5261863D}" type="pres">
      <dgm:prSet presAssocID="{D2DD3567-10E7-49C9-AE57-5585CDA1BDD8}" presName="sibTrans" presStyleCnt="0"/>
      <dgm:spPr/>
    </dgm:pt>
    <dgm:pt modelId="{42A9FF6D-C960-47A2-A13D-89A01EA6F90F}" type="pres">
      <dgm:prSet presAssocID="{592C41FE-DBEE-439A-91CF-F3B1E5B3FEE4}" presName="compNode" presStyleCnt="0"/>
      <dgm:spPr/>
    </dgm:pt>
    <dgm:pt modelId="{D1B8AE60-F2BC-4917-BAFE-15DAB60D83A2}" type="pres">
      <dgm:prSet presAssocID="{592C41FE-DBEE-439A-91CF-F3B1E5B3FEE4}" presName="iconBgRect" presStyleLbl="bgShp" presStyleIdx="1" presStyleCnt="3"/>
      <dgm:spPr/>
    </dgm:pt>
    <dgm:pt modelId="{D637AFA7-B18D-4AB2-912A-A5B954134060}" type="pres">
      <dgm:prSet presAssocID="{592C41FE-DBEE-439A-91CF-F3B1E5B3FE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estive Lantern"/>
        </a:ext>
      </dgm:extLst>
    </dgm:pt>
    <dgm:pt modelId="{AA1A2F71-8EB8-4824-8826-9A5C5DCA985D}" type="pres">
      <dgm:prSet presAssocID="{592C41FE-DBEE-439A-91CF-F3B1E5B3FEE4}" presName="spaceRect" presStyleCnt="0"/>
      <dgm:spPr/>
    </dgm:pt>
    <dgm:pt modelId="{65BFBF30-4A51-4887-A411-B4BEA5262A4B}" type="pres">
      <dgm:prSet presAssocID="{592C41FE-DBEE-439A-91CF-F3B1E5B3FEE4}" presName="textRect" presStyleLbl="revTx" presStyleIdx="1" presStyleCnt="3">
        <dgm:presLayoutVars>
          <dgm:chMax val="1"/>
          <dgm:chPref val="1"/>
        </dgm:presLayoutVars>
      </dgm:prSet>
      <dgm:spPr/>
    </dgm:pt>
    <dgm:pt modelId="{FE15E0E8-C43B-442A-A18D-DF01C0C50150}" type="pres">
      <dgm:prSet presAssocID="{572E1FB5-484F-44E4-9B0E-5321DAAE2C59}" presName="sibTrans" presStyleCnt="0"/>
      <dgm:spPr/>
    </dgm:pt>
    <dgm:pt modelId="{47415E2B-F6E1-40B4-A893-9A3E273D8161}" type="pres">
      <dgm:prSet presAssocID="{07D01E70-E5D1-4DAD-83B9-342E6088620C}" presName="compNode" presStyleCnt="0"/>
      <dgm:spPr/>
    </dgm:pt>
    <dgm:pt modelId="{E632F945-42CE-4A10-A503-1C5E27F4D577}" type="pres">
      <dgm:prSet presAssocID="{07D01E70-E5D1-4DAD-83B9-342E6088620C}" presName="iconBgRect" presStyleLbl="bgShp" presStyleIdx="2" presStyleCnt="3"/>
      <dgm:spPr/>
    </dgm:pt>
    <dgm:pt modelId="{DDFD3580-6C81-4AAD-AB19-94761366E3DF}" type="pres">
      <dgm:prSet presAssocID="{07D01E70-E5D1-4DAD-83B9-342E608862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hoe"/>
        </a:ext>
      </dgm:extLst>
    </dgm:pt>
    <dgm:pt modelId="{6962B572-06AE-4ADD-A298-5438B0A32E21}" type="pres">
      <dgm:prSet presAssocID="{07D01E70-E5D1-4DAD-83B9-342E6088620C}" presName="spaceRect" presStyleCnt="0"/>
      <dgm:spPr/>
    </dgm:pt>
    <dgm:pt modelId="{94922EF7-E71D-4B57-9BF7-F1B433FEEEB6}" type="pres">
      <dgm:prSet presAssocID="{07D01E70-E5D1-4DAD-83B9-342E6088620C}" presName="textRect" presStyleLbl="revTx" presStyleIdx="2" presStyleCnt="3">
        <dgm:presLayoutVars>
          <dgm:chMax val="1"/>
          <dgm:chPref val="1"/>
        </dgm:presLayoutVars>
      </dgm:prSet>
      <dgm:spPr/>
    </dgm:pt>
  </dgm:ptLst>
  <dgm:cxnLst>
    <dgm:cxn modelId="{49951A11-2A3F-4ED4-AADB-F2FA9396745E}" type="presOf" srcId="{50BB8958-E3B5-4C2F-A95F-0C208E1FF86D}" destId="{1B49CFAF-1CE3-423E-99CD-B929EFEDB262}" srcOrd="0" destOrd="0" presId="urn:microsoft.com/office/officeart/2018/5/layout/IconCircleLabelList"/>
    <dgm:cxn modelId="{D179971D-A2C3-43EA-97F4-2772BD9E9B5E}" srcId="{50BB8958-E3B5-4C2F-A95F-0C208E1FF86D}" destId="{07D01E70-E5D1-4DAD-83B9-342E6088620C}" srcOrd="2" destOrd="0" parTransId="{EB173DEC-3B6E-4883-AE5C-C0E68EA0EF81}" sibTransId="{5C596936-22A3-4C4B-A3AC-72C945862014}"/>
    <dgm:cxn modelId="{6715FC1F-C85D-4C6D-B7E8-2FDFC331AC4A}" type="presOf" srcId="{07D01E70-E5D1-4DAD-83B9-342E6088620C}" destId="{94922EF7-E71D-4B57-9BF7-F1B433FEEEB6}" srcOrd="0" destOrd="0" presId="urn:microsoft.com/office/officeart/2018/5/layout/IconCircleLabelList"/>
    <dgm:cxn modelId="{33CACA36-09CD-4223-8139-6676D8D02518}" type="presOf" srcId="{472055C1-99BB-4EFD-9D87-60AF13719922}" destId="{55116AF1-814E-4A70-91BB-7DFD741AD8A5}" srcOrd="0" destOrd="0" presId="urn:microsoft.com/office/officeart/2018/5/layout/IconCircleLabelList"/>
    <dgm:cxn modelId="{30FA0A48-A24A-478C-930E-F9B2A06C8CEC}" srcId="{50BB8958-E3B5-4C2F-A95F-0C208E1FF86D}" destId="{592C41FE-DBEE-439A-91CF-F3B1E5B3FEE4}" srcOrd="1" destOrd="0" parTransId="{9EF38C93-2782-4339-9B47-78436877BC37}" sibTransId="{572E1FB5-484F-44E4-9B0E-5321DAAE2C59}"/>
    <dgm:cxn modelId="{C41F1A56-BE5B-4BC2-98D9-D81E66FC6C11}" type="presOf" srcId="{592C41FE-DBEE-439A-91CF-F3B1E5B3FEE4}" destId="{65BFBF30-4A51-4887-A411-B4BEA5262A4B}" srcOrd="0" destOrd="0" presId="urn:microsoft.com/office/officeart/2018/5/layout/IconCircleLabelList"/>
    <dgm:cxn modelId="{A91FA1FC-8A91-406D-849F-B38CCA94DFF6}" srcId="{50BB8958-E3B5-4C2F-A95F-0C208E1FF86D}" destId="{472055C1-99BB-4EFD-9D87-60AF13719922}" srcOrd="0" destOrd="0" parTransId="{C1889814-E811-4796-BD26-9AA674167640}" sibTransId="{D2DD3567-10E7-49C9-AE57-5585CDA1BDD8}"/>
    <dgm:cxn modelId="{6B905035-EEBF-4471-8AC3-57541AC9D4E3}" type="presParOf" srcId="{1B49CFAF-1CE3-423E-99CD-B929EFEDB262}" destId="{A90B1E54-70B2-4EF0-BE91-55416FE9FC56}" srcOrd="0" destOrd="0" presId="urn:microsoft.com/office/officeart/2018/5/layout/IconCircleLabelList"/>
    <dgm:cxn modelId="{7B4F4917-3A92-4017-9C14-A38879DE4A09}" type="presParOf" srcId="{A90B1E54-70B2-4EF0-BE91-55416FE9FC56}" destId="{65C0959D-358C-4DF4-AD1C-633100E77489}" srcOrd="0" destOrd="0" presId="urn:microsoft.com/office/officeart/2018/5/layout/IconCircleLabelList"/>
    <dgm:cxn modelId="{3FE2598C-5F87-4E51-8E3C-44A9290E7B89}" type="presParOf" srcId="{A90B1E54-70B2-4EF0-BE91-55416FE9FC56}" destId="{AA062663-081A-44A4-A6B6-C681E1AADF35}" srcOrd="1" destOrd="0" presId="urn:microsoft.com/office/officeart/2018/5/layout/IconCircleLabelList"/>
    <dgm:cxn modelId="{1D306CCC-EA8F-4ECC-838B-EF6B13B2574B}" type="presParOf" srcId="{A90B1E54-70B2-4EF0-BE91-55416FE9FC56}" destId="{4342A707-F9F7-4A82-9B60-B8D4E1EDD52C}" srcOrd="2" destOrd="0" presId="urn:microsoft.com/office/officeart/2018/5/layout/IconCircleLabelList"/>
    <dgm:cxn modelId="{6676AFA6-7EC0-4546-9940-91C1F2A961B5}" type="presParOf" srcId="{A90B1E54-70B2-4EF0-BE91-55416FE9FC56}" destId="{55116AF1-814E-4A70-91BB-7DFD741AD8A5}" srcOrd="3" destOrd="0" presId="urn:microsoft.com/office/officeart/2018/5/layout/IconCircleLabelList"/>
    <dgm:cxn modelId="{119722FB-1F35-4C4C-9986-61EBB8CB568C}" type="presParOf" srcId="{1B49CFAF-1CE3-423E-99CD-B929EFEDB262}" destId="{E56AF06D-2EA6-4562-8936-F2CF5261863D}" srcOrd="1" destOrd="0" presId="urn:microsoft.com/office/officeart/2018/5/layout/IconCircleLabelList"/>
    <dgm:cxn modelId="{BA796363-1569-4AA5-8DE7-08B395BE4FA4}" type="presParOf" srcId="{1B49CFAF-1CE3-423E-99CD-B929EFEDB262}" destId="{42A9FF6D-C960-47A2-A13D-89A01EA6F90F}" srcOrd="2" destOrd="0" presId="urn:microsoft.com/office/officeart/2018/5/layout/IconCircleLabelList"/>
    <dgm:cxn modelId="{8D4A65A2-0EC9-4747-B4FC-F6B23C8FC478}" type="presParOf" srcId="{42A9FF6D-C960-47A2-A13D-89A01EA6F90F}" destId="{D1B8AE60-F2BC-4917-BAFE-15DAB60D83A2}" srcOrd="0" destOrd="0" presId="urn:microsoft.com/office/officeart/2018/5/layout/IconCircleLabelList"/>
    <dgm:cxn modelId="{004C4ED1-706E-4389-8859-DAD1074BA37F}" type="presParOf" srcId="{42A9FF6D-C960-47A2-A13D-89A01EA6F90F}" destId="{D637AFA7-B18D-4AB2-912A-A5B954134060}" srcOrd="1" destOrd="0" presId="urn:microsoft.com/office/officeart/2018/5/layout/IconCircleLabelList"/>
    <dgm:cxn modelId="{678D7BF3-C32D-4CA1-9AA3-DA6452A1DF94}" type="presParOf" srcId="{42A9FF6D-C960-47A2-A13D-89A01EA6F90F}" destId="{AA1A2F71-8EB8-4824-8826-9A5C5DCA985D}" srcOrd="2" destOrd="0" presId="urn:microsoft.com/office/officeart/2018/5/layout/IconCircleLabelList"/>
    <dgm:cxn modelId="{68C599A8-D600-446D-9176-248B1A0D7627}" type="presParOf" srcId="{42A9FF6D-C960-47A2-A13D-89A01EA6F90F}" destId="{65BFBF30-4A51-4887-A411-B4BEA5262A4B}" srcOrd="3" destOrd="0" presId="urn:microsoft.com/office/officeart/2018/5/layout/IconCircleLabelList"/>
    <dgm:cxn modelId="{528CE3F9-3ACE-4164-816F-04F9660A0D54}" type="presParOf" srcId="{1B49CFAF-1CE3-423E-99CD-B929EFEDB262}" destId="{FE15E0E8-C43B-442A-A18D-DF01C0C50150}" srcOrd="3" destOrd="0" presId="urn:microsoft.com/office/officeart/2018/5/layout/IconCircleLabelList"/>
    <dgm:cxn modelId="{170CAF53-A9E5-4C4A-A77A-378F7857BC87}" type="presParOf" srcId="{1B49CFAF-1CE3-423E-99CD-B929EFEDB262}" destId="{47415E2B-F6E1-40B4-A893-9A3E273D8161}" srcOrd="4" destOrd="0" presId="urn:microsoft.com/office/officeart/2018/5/layout/IconCircleLabelList"/>
    <dgm:cxn modelId="{56F88B0B-0C60-4CAB-A4C4-4353C4282CD1}" type="presParOf" srcId="{47415E2B-F6E1-40B4-A893-9A3E273D8161}" destId="{E632F945-42CE-4A10-A503-1C5E27F4D577}" srcOrd="0" destOrd="0" presId="urn:microsoft.com/office/officeart/2018/5/layout/IconCircleLabelList"/>
    <dgm:cxn modelId="{7AF69428-3DE7-433E-B8D7-290201B7E9FE}" type="presParOf" srcId="{47415E2B-F6E1-40B4-A893-9A3E273D8161}" destId="{DDFD3580-6C81-4AAD-AB19-94761366E3DF}" srcOrd="1" destOrd="0" presId="urn:microsoft.com/office/officeart/2018/5/layout/IconCircleLabelList"/>
    <dgm:cxn modelId="{B47DD9EE-316E-4F89-B571-19D705558552}" type="presParOf" srcId="{47415E2B-F6E1-40B4-A893-9A3E273D8161}" destId="{6962B572-06AE-4ADD-A298-5438B0A32E21}" srcOrd="2" destOrd="0" presId="urn:microsoft.com/office/officeart/2018/5/layout/IconCircleLabelList"/>
    <dgm:cxn modelId="{96852025-FBE4-4633-BA9E-AB9950FC4E74}" type="presParOf" srcId="{47415E2B-F6E1-40B4-A893-9A3E273D8161}" destId="{94922EF7-E71D-4B57-9BF7-F1B433FEEEB6}"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C60E80-DC68-45B2-87DE-42338AA32530}" type="doc">
      <dgm:prSet loTypeId="urn:microsoft.com/office/officeart/2016/7/layout/BasicProcessNew" loCatId="process" qsTypeId="urn:microsoft.com/office/officeart/2005/8/quickstyle/simple1" qsCatId="simple" csTypeId="urn:microsoft.com/office/officeart/2005/8/colors/accent1_2" csCatId="accent1"/>
      <dgm:spPr/>
      <dgm:t>
        <a:bodyPr/>
        <a:lstStyle/>
        <a:p>
          <a:endParaRPr lang="en-US"/>
        </a:p>
      </dgm:t>
    </dgm:pt>
    <dgm:pt modelId="{C8DA1395-E66D-4B3F-B9AB-49C43632D111}">
      <dgm:prSet/>
      <dgm:spPr/>
      <dgm:t>
        <a:bodyPr/>
        <a:lstStyle/>
        <a:p>
          <a:r>
            <a:rPr lang="en-US"/>
            <a:t>Make</a:t>
          </a:r>
        </a:p>
      </dgm:t>
    </dgm:pt>
    <dgm:pt modelId="{E80FF5C4-A1A1-4115-86C8-68C56E52ED4D}" type="parTrans" cxnId="{0C3E460D-E575-4C34-A525-4CB42B4749EC}">
      <dgm:prSet/>
      <dgm:spPr/>
      <dgm:t>
        <a:bodyPr/>
        <a:lstStyle/>
        <a:p>
          <a:endParaRPr lang="en-US"/>
        </a:p>
      </dgm:t>
    </dgm:pt>
    <dgm:pt modelId="{0C8B9D3B-486E-4C76-B26E-B5697A163519}" type="sibTrans" cxnId="{0C3E460D-E575-4C34-A525-4CB42B4749EC}">
      <dgm:prSet phldrT="1"/>
      <dgm:spPr/>
      <dgm:t>
        <a:bodyPr/>
        <a:lstStyle/>
        <a:p>
          <a:endParaRPr lang="en-US"/>
        </a:p>
      </dgm:t>
    </dgm:pt>
    <dgm:pt modelId="{A323C5A4-C5E0-4309-AF5B-70C27D47D4AB}">
      <dgm:prSet/>
      <dgm:spPr/>
      <dgm:t>
        <a:bodyPr/>
        <a:lstStyle/>
        <a:p>
          <a:r>
            <a:rPr lang="en-US"/>
            <a:t>Make sure the website is safe by checking the weblink starts with https:,it has a privacy policy and there contact details are available. </a:t>
          </a:r>
        </a:p>
      </dgm:t>
    </dgm:pt>
    <dgm:pt modelId="{195C1F57-060C-41A1-9E1D-9C7CEA02B43A}" type="parTrans" cxnId="{9B638BBB-A955-4F66-8544-5F5962E1E35E}">
      <dgm:prSet/>
      <dgm:spPr/>
      <dgm:t>
        <a:bodyPr/>
        <a:lstStyle/>
        <a:p>
          <a:endParaRPr lang="en-US"/>
        </a:p>
      </dgm:t>
    </dgm:pt>
    <dgm:pt modelId="{FF7E4477-919E-45EF-8829-44C753A71FFA}" type="sibTrans" cxnId="{9B638BBB-A955-4F66-8544-5F5962E1E35E}">
      <dgm:prSet/>
      <dgm:spPr/>
      <dgm:t>
        <a:bodyPr/>
        <a:lstStyle/>
        <a:p>
          <a:endParaRPr lang="en-US"/>
        </a:p>
      </dgm:t>
    </dgm:pt>
    <dgm:pt modelId="{C88D40A7-238B-43D8-8980-487AF765AC68}">
      <dgm:prSet/>
      <dgm:spPr/>
      <dgm:t>
        <a:bodyPr/>
        <a:lstStyle/>
        <a:p>
          <a:r>
            <a:rPr lang="en-US"/>
            <a:t>Find out</a:t>
          </a:r>
        </a:p>
      </dgm:t>
    </dgm:pt>
    <dgm:pt modelId="{12C80F3B-E9FB-42C1-AD6A-257B44E289E2}" type="parTrans" cxnId="{5A49A347-F5D0-44AE-A15E-27C82F0079A0}">
      <dgm:prSet/>
      <dgm:spPr/>
      <dgm:t>
        <a:bodyPr/>
        <a:lstStyle/>
        <a:p>
          <a:endParaRPr lang="en-US"/>
        </a:p>
      </dgm:t>
    </dgm:pt>
    <dgm:pt modelId="{B09DFE32-BC3A-4250-8AE1-6E6D12D58ED9}" type="sibTrans" cxnId="{5A49A347-F5D0-44AE-A15E-27C82F0079A0}">
      <dgm:prSet phldrT="2"/>
      <dgm:spPr/>
      <dgm:t>
        <a:bodyPr/>
        <a:lstStyle/>
        <a:p>
          <a:endParaRPr lang="en-US"/>
        </a:p>
      </dgm:t>
    </dgm:pt>
    <dgm:pt modelId="{1225AB3E-D4AA-4B5B-B62E-7BE3D22D7CC0}">
      <dgm:prSet/>
      <dgm:spPr/>
      <dgm:t>
        <a:bodyPr/>
        <a:lstStyle/>
        <a:p>
          <a:r>
            <a:rPr lang="en-US"/>
            <a:t>Find out how much postage and packaging will cost. This can make the overall price of the product more expensive than you had thought.</a:t>
          </a:r>
        </a:p>
      </dgm:t>
    </dgm:pt>
    <dgm:pt modelId="{D8608642-0F05-447F-9EAD-8D65B7BF3DCF}" type="parTrans" cxnId="{E0A7EC83-3612-4871-BCE4-3E90838B7529}">
      <dgm:prSet/>
      <dgm:spPr/>
      <dgm:t>
        <a:bodyPr/>
        <a:lstStyle/>
        <a:p>
          <a:endParaRPr lang="en-US"/>
        </a:p>
      </dgm:t>
    </dgm:pt>
    <dgm:pt modelId="{165A6532-C14F-4221-A893-962E692F9D92}" type="sibTrans" cxnId="{E0A7EC83-3612-4871-BCE4-3E90838B7529}">
      <dgm:prSet/>
      <dgm:spPr/>
      <dgm:t>
        <a:bodyPr/>
        <a:lstStyle/>
        <a:p>
          <a:endParaRPr lang="en-US"/>
        </a:p>
      </dgm:t>
    </dgm:pt>
    <dgm:pt modelId="{111610F8-AFD3-4129-8737-D19F22D20D8E}">
      <dgm:prSet/>
      <dgm:spPr/>
      <dgm:t>
        <a:bodyPr/>
        <a:lstStyle/>
        <a:p>
          <a:r>
            <a:rPr lang="en-US"/>
            <a:t>Use</a:t>
          </a:r>
        </a:p>
      </dgm:t>
    </dgm:pt>
    <dgm:pt modelId="{7E2972BC-3039-4896-AD55-99EAD685BA5A}" type="parTrans" cxnId="{E2CCC193-9085-4276-88A2-0A846F84319E}">
      <dgm:prSet/>
      <dgm:spPr/>
      <dgm:t>
        <a:bodyPr/>
        <a:lstStyle/>
        <a:p>
          <a:endParaRPr lang="en-US"/>
        </a:p>
      </dgm:t>
    </dgm:pt>
    <dgm:pt modelId="{5532E455-8EF6-428E-8529-FD2B303086ED}" type="sibTrans" cxnId="{E2CCC193-9085-4276-88A2-0A846F84319E}">
      <dgm:prSet phldrT="3"/>
      <dgm:spPr/>
      <dgm:t>
        <a:bodyPr/>
        <a:lstStyle/>
        <a:p>
          <a:endParaRPr lang="en-US"/>
        </a:p>
      </dgm:t>
    </dgm:pt>
    <dgm:pt modelId="{B26CB2E3-4CAA-47E8-80F8-F9B78ABCE51C}">
      <dgm:prSet/>
      <dgm:spPr/>
      <dgm:t>
        <a:bodyPr/>
        <a:lstStyle/>
        <a:p>
          <a:r>
            <a:rPr lang="en-US"/>
            <a:t>Use a secure payment method, i.e. paypal, and do not disclose your credit card number directly to the seller by email if online payment is not available.</a:t>
          </a:r>
        </a:p>
      </dgm:t>
    </dgm:pt>
    <dgm:pt modelId="{FCA15279-178A-4253-B004-6AA7548633C9}" type="parTrans" cxnId="{E7C73AD9-6222-4EF5-8B62-2F22530C3641}">
      <dgm:prSet/>
      <dgm:spPr/>
      <dgm:t>
        <a:bodyPr/>
        <a:lstStyle/>
        <a:p>
          <a:endParaRPr lang="en-US"/>
        </a:p>
      </dgm:t>
    </dgm:pt>
    <dgm:pt modelId="{0F2B2B39-1A7A-4140-8814-CA8C3246D6DF}" type="sibTrans" cxnId="{E7C73AD9-6222-4EF5-8B62-2F22530C3641}">
      <dgm:prSet/>
      <dgm:spPr/>
      <dgm:t>
        <a:bodyPr/>
        <a:lstStyle/>
        <a:p>
          <a:endParaRPr lang="en-US"/>
        </a:p>
      </dgm:t>
    </dgm:pt>
    <dgm:pt modelId="{98F9D406-FF2C-4717-BA30-9BC3434CD1F6}" type="pres">
      <dgm:prSet presAssocID="{CFC60E80-DC68-45B2-87DE-42338AA32530}" presName="Name0" presStyleCnt="0">
        <dgm:presLayoutVars>
          <dgm:dir/>
          <dgm:resizeHandles val="exact"/>
        </dgm:presLayoutVars>
      </dgm:prSet>
      <dgm:spPr/>
    </dgm:pt>
    <dgm:pt modelId="{619E9B43-5CB0-4E2F-A79E-DD2FF24E1F77}" type="pres">
      <dgm:prSet presAssocID="{C8DA1395-E66D-4B3F-B9AB-49C43632D111}" presName="node" presStyleLbl="node1" presStyleIdx="0" presStyleCnt="5">
        <dgm:presLayoutVars>
          <dgm:bulletEnabled val="1"/>
        </dgm:presLayoutVars>
      </dgm:prSet>
      <dgm:spPr/>
    </dgm:pt>
    <dgm:pt modelId="{FD4AA6E0-A8EB-48B6-A581-F6689D172F26}" type="pres">
      <dgm:prSet presAssocID="{0C8B9D3B-486E-4C76-B26E-B5697A163519}" presName="sibTransSpacerBeforeConnector" presStyleCnt="0"/>
      <dgm:spPr/>
    </dgm:pt>
    <dgm:pt modelId="{3710F864-2343-4A16-A8D8-56734788809C}" type="pres">
      <dgm:prSet presAssocID="{0C8B9D3B-486E-4C76-B26E-B5697A163519}" presName="sibTrans" presStyleLbl="node1" presStyleIdx="1" presStyleCnt="5"/>
      <dgm:spPr/>
    </dgm:pt>
    <dgm:pt modelId="{E1D27C0A-9873-4666-AC26-7B268360D852}" type="pres">
      <dgm:prSet presAssocID="{0C8B9D3B-486E-4C76-B26E-B5697A163519}" presName="sibTransSpacerAfterConnector" presStyleCnt="0"/>
      <dgm:spPr/>
    </dgm:pt>
    <dgm:pt modelId="{51244046-6F71-4E6A-AED2-4AB9304763BA}" type="pres">
      <dgm:prSet presAssocID="{C88D40A7-238B-43D8-8980-487AF765AC68}" presName="node" presStyleLbl="node1" presStyleIdx="2" presStyleCnt="5">
        <dgm:presLayoutVars>
          <dgm:bulletEnabled val="1"/>
        </dgm:presLayoutVars>
      </dgm:prSet>
      <dgm:spPr/>
    </dgm:pt>
    <dgm:pt modelId="{BE2D764D-F084-4079-8510-ED7BE8AC38ED}" type="pres">
      <dgm:prSet presAssocID="{B09DFE32-BC3A-4250-8AE1-6E6D12D58ED9}" presName="sibTransSpacerBeforeConnector" presStyleCnt="0"/>
      <dgm:spPr/>
    </dgm:pt>
    <dgm:pt modelId="{2D4C01E8-789E-4CE5-8A81-F0866D5619DD}" type="pres">
      <dgm:prSet presAssocID="{B09DFE32-BC3A-4250-8AE1-6E6D12D58ED9}" presName="sibTrans" presStyleLbl="node1" presStyleIdx="3" presStyleCnt="5"/>
      <dgm:spPr/>
    </dgm:pt>
    <dgm:pt modelId="{3E27F27C-F37C-4C2D-889E-7D2C0F9FEDC3}" type="pres">
      <dgm:prSet presAssocID="{B09DFE32-BC3A-4250-8AE1-6E6D12D58ED9}" presName="sibTransSpacerAfterConnector" presStyleCnt="0"/>
      <dgm:spPr/>
    </dgm:pt>
    <dgm:pt modelId="{8C51C6E1-CC05-4C62-984A-E06A9008EAD0}" type="pres">
      <dgm:prSet presAssocID="{111610F8-AFD3-4129-8737-D19F22D20D8E}" presName="node" presStyleLbl="node1" presStyleIdx="4" presStyleCnt="5">
        <dgm:presLayoutVars>
          <dgm:bulletEnabled val="1"/>
        </dgm:presLayoutVars>
      </dgm:prSet>
      <dgm:spPr/>
    </dgm:pt>
  </dgm:ptLst>
  <dgm:cxnLst>
    <dgm:cxn modelId="{85BF9104-6E1D-4501-BB51-47A590B1DE67}" type="presOf" srcId="{A323C5A4-C5E0-4309-AF5B-70C27D47D4AB}" destId="{619E9B43-5CB0-4E2F-A79E-DD2FF24E1F77}" srcOrd="0" destOrd="1" presId="urn:microsoft.com/office/officeart/2016/7/layout/BasicProcessNew"/>
    <dgm:cxn modelId="{0C3E460D-E575-4C34-A525-4CB42B4749EC}" srcId="{CFC60E80-DC68-45B2-87DE-42338AA32530}" destId="{C8DA1395-E66D-4B3F-B9AB-49C43632D111}" srcOrd="0" destOrd="0" parTransId="{E80FF5C4-A1A1-4115-86C8-68C56E52ED4D}" sibTransId="{0C8B9D3B-486E-4C76-B26E-B5697A163519}"/>
    <dgm:cxn modelId="{52F1E226-057F-45E6-8D30-CE4E457D9745}" type="presOf" srcId="{0C8B9D3B-486E-4C76-B26E-B5697A163519}" destId="{3710F864-2343-4A16-A8D8-56734788809C}" srcOrd="0" destOrd="0" presId="urn:microsoft.com/office/officeart/2016/7/layout/BasicProcessNew"/>
    <dgm:cxn modelId="{95CA262E-59F6-43C8-8BC5-65CFBEFA7691}" type="presOf" srcId="{1225AB3E-D4AA-4B5B-B62E-7BE3D22D7CC0}" destId="{51244046-6F71-4E6A-AED2-4AB9304763BA}" srcOrd="0" destOrd="1" presId="urn:microsoft.com/office/officeart/2016/7/layout/BasicProcessNew"/>
    <dgm:cxn modelId="{5A49A347-F5D0-44AE-A15E-27C82F0079A0}" srcId="{CFC60E80-DC68-45B2-87DE-42338AA32530}" destId="{C88D40A7-238B-43D8-8980-487AF765AC68}" srcOrd="1" destOrd="0" parTransId="{12C80F3B-E9FB-42C1-AD6A-257B44E289E2}" sibTransId="{B09DFE32-BC3A-4250-8AE1-6E6D12D58ED9}"/>
    <dgm:cxn modelId="{878B3B4F-B14F-48E2-920F-67B2D5D31EA1}" type="presOf" srcId="{B26CB2E3-4CAA-47E8-80F8-F9B78ABCE51C}" destId="{8C51C6E1-CC05-4C62-984A-E06A9008EAD0}" srcOrd="0" destOrd="1" presId="urn:microsoft.com/office/officeart/2016/7/layout/BasicProcessNew"/>
    <dgm:cxn modelId="{DC31C54F-42A3-413C-878A-025DBEB5B9E1}" type="presOf" srcId="{C8DA1395-E66D-4B3F-B9AB-49C43632D111}" destId="{619E9B43-5CB0-4E2F-A79E-DD2FF24E1F77}" srcOrd="0" destOrd="0" presId="urn:microsoft.com/office/officeart/2016/7/layout/BasicProcessNew"/>
    <dgm:cxn modelId="{E0A7EC83-3612-4871-BCE4-3E90838B7529}" srcId="{C88D40A7-238B-43D8-8980-487AF765AC68}" destId="{1225AB3E-D4AA-4B5B-B62E-7BE3D22D7CC0}" srcOrd="0" destOrd="0" parTransId="{D8608642-0F05-447F-9EAD-8D65B7BF3DCF}" sibTransId="{165A6532-C14F-4221-A893-962E692F9D92}"/>
    <dgm:cxn modelId="{9D953E90-7E52-4AEA-95CF-63CF6D152315}" type="presOf" srcId="{111610F8-AFD3-4129-8737-D19F22D20D8E}" destId="{8C51C6E1-CC05-4C62-984A-E06A9008EAD0}" srcOrd="0" destOrd="0" presId="urn:microsoft.com/office/officeart/2016/7/layout/BasicProcessNew"/>
    <dgm:cxn modelId="{E2CCC193-9085-4276-88A2-0A846F84319E}" srcId="{CFC60E80-DC68-45B2-87DE-42338AA32530}" destId="{111610F8-AFD3-4129-8737-D19F22D20D8E}" srcOrd="2" destOrd="0" parTransId="{7E2972BC-3039-4896-AD55-99EAD685BA5A}" sibTransId="{5532E455-8EF6-428E-8529-FD2B303086ED}"/>
    <dgm:cxn modelId="{FCA47D9A-D7AE-4418-B0FA-A4084DD1DE47}" type="presOf" srcId="{B09DFE32-BC3A-4250-8AE1-6E6D12D58ED9}" destId="{2D4C01E8-789E-4CE5-8A81-F0866D5619DD}" srcOrd="0" destOrd="0" presId="urn:microsoft.com/office/officeart/2016/7/layout/BasicProcessNew"/>
    <dgm:cxn modelId="{30B887B2-6ED5-423B-A9C3-A0B836264BEE}" type="presOf" srcId="{C88D40A7-238B-43D8-8980-487AF765AC68}" destId="{51244046-6F71-4E6A-AED2-4AB9304763BA}" srcOrd="0" destOrd="0" presId="urn:microsoft.com/office/officeart/2016/7/layout/BasicProcessNew"/>
    <dgm:cxn modelId="{9B638BBB-A955-4F66-8544-5F5962E1E35E}" srcId="{C8DA1395-E66D-4B3F-B9AB-49C43632D111}" destId="{A323C5A4-C5E0-4309-AF5B-70C27D47D4AB}" srcOrd="0" destOrd="0" parTransId="{195C1F57-060C-41A1-9E1D-9C7CEA02B43A}" sibTransId="{FF7E4477-919E-45EF-8829-44C753A71FFA}"/>
    <dgm:cxn modelId="{D02C75D1-B95E-4778-8ADC-B47C4B08D5CB}" type="presOf" srcId="{CFC60E80-DC68-45B2-87DE-42338AA32530}" destId="{98F9D406-FF2C-4717-BA30-9BC3434CD1F6}" srcOrd="0" destOrd="0" presId="urn:microsoft.com/office/officeart/2016/7/layout/BasicProcessNew"/>
    <dgm:cxn modelId="{E7C73AD9-6222-4EF5-8B62-2F22530C3641}" srcId="{111610F8-AFD3-4129-8737-D19F22D20D8E}" destId="{B26CB2E3-4CAA-47E8-80F8-F9B78ABCE51C}" srcOrd="0" destOrd="0" parTransId="{FCA15279-178A-4253-B004-6AA7548633C9}" sibTransId="{0F2B2B39-1A7A-4140-8814-CA8C3246D6DF}"/>
    <dgm:cxn modelId="{84F4CEBC-46F2-438A-A960-BD66C6EAAD21}" type="presParOf" srcId="{98F9D406-FF2C-4717-BA30-9BC3434CD1F6}" destId="{619E9B43-5CB0-4E2F-A79E-DD2FF24E1F77}" srcOrd="0" destOrd="0" presId="urn:microsoft.com/office/officeart/2016/7/layout/BasicProcessNew"/>
    <dgm:cxn modelId="{DB962611-0D27-43B2-9000-6F253397E4A6}" type="presParOf" srcId="{98F9D406-FF2C-4717-BA30-9BC3434CD1F6}" destId="{FD4AA6E0-A8EB-48B6-A581-F6689D172F26}" srcOrd="1" destOrd="0" presId="urn:microsoft.com/office/officeart/2016/7/layout/BasicProcessNew"/>
    <dgm:cxn modelId="{C7211B24-A646-46A2-B4A9-211A60863F55}" type="presParOf" srcId="{98F9D406-FF2C-4717-BA30-9BC3434CD1F6}" destId="{3710F864-2343-4A16-A8D8-56734788809C}" srcOrd="2" destOrd="0" presId="urn:microsoft.com/office/officeart/2016/7/layout/BasicProcessNew"/>
    <dgm:cxn modelId="{2CBB65A0-C11A-4B9F-8853-A2DA7534DF2A}" type="presParOf" srcId="{98F9D406-FF2C-4717-BA30-9BC3434CD1F6}" destId="{E1D27C0A-9873-4666-AC26-7B268360D852}" srcOrd="3" destOrd="0" presId="urn:microsoft.com/office/officeart/2016/7/layout/BasicProcessNew"/>
    <dgm:cxn modelId="{C93E8EC7-D08F-412E-8B21-231453294A06}" type="presParOf" srcId="{98F9D406-FF2C-4717-BA30-9BC3434CD1F6}" destId="{51244046-6F71-4E6A-AED2-4AB9304763BA}" srcOrd="4" destOrd="0" presId="urn:microsoft.com/office/officeart/2016/7/layout/BasicProcessNew"/>
    <dgm:cxn modelId="{2D176CA5-DDBA-4512-B6C0-083E5B89FD79}" type="presParOf" srcId="{98F9D406-FF2C-4717-BA30-9BC3434CD1F6}" destId="{BE2D764D-F084-4079-8510-ED7BE8AC38ED}" srcOrd="5" destOrd="0" presId="urn:microsoft.com/office/officeart/2016/7/layout/BasicProcessNew"/>
    <dgm:cxn modelId="{C6197DE6-FAEB-4FB7-8110-124C3ABC6965}" type="presParOf" srcId="{98F9D406-FF2C-4717-BA30-9BC3434CD1F6}" destId="{2D4C01E8-789E-4CE5-8A81-F0866D5619DD}" srcOrd="6" destOrd="0" presId="urn:microsoft.com/office/officeart/2016/7/layout/BasicProcessNew"/>
    <dgm:cxn modelId="{1A6CE1BA-A857-4A44-8518-DD9B081F9A88}" type="presParOf" srcId="{98F9D406-FF2C-4717-BA30-9BC3434CD1F6}" destId="{3E27F27C-F37C-4C2D-889E-7D2C0F9FEDC3}" srcOrd="7" destOrd="0" presId="urn:microsoft.com/office/officeart/2016/7/layout/BasicProcessNew"/>
    <dgm:cxn modelId="{D13A7B0E-0BF5-4AC0-A35E-AA3DA7CB58E2}" type="presParOf" srcId="{98F9D406-FF2C-4717-BA30-9BC3434CD1F6}" destId="{8C51C6E1-CC05-4C62-984A-E06A9008EAD0}" srcOrd="8" destOrd="0" presId="urn:microsoft.com/office/officeart/2016/7/layout/Basic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630E33-DC27-468F-9E69-D670E25F62B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9C70130-7E17-4438-9F11-4AF9B099B910}">
      <dgm:prSet/>
      <dgm:spPr/>
      <dgm:t>
        <a:bodyPr/>
        <a:lstStyle/>
        <a:p>
          <a:r>
            <a:rPr lang="en-GB"/>
            <a:t>Rights as an employer (any two of the following)</a:t>
          </a:r>
          <a:endParaRPr lang="en-US"/>
        </a:p>
      </dgm:t>
    </dgm:pt>
    <dgm:pt modelId="{2D291656-A457-463E-A873-FFC5671B9026}" type="parTrans" cxnId="{0706C693-C5F2-4A27-9328-8AB775AE8047}">
      <dgm:prSet/>
      <dgm:spPr/>
      <dgm:t>
        <a:bodyPr/>
        <a:lstStyle/>
        <a:p>
          <a:endParaRPr lang="en-US"/>
        </a:p>
      </dgm:t>
    </dgm:pt>
    <dgm:pt modelId="{25FE4FD7-E5A6-427F-AEAC-A4070B100AB4}" type="sibTrans" cxnId="{0706C693-C5F2-4A27-9328-8AB775AE8047}">
      <dgm:prSet/>
      <dgm:spPr/>
      <dgm:t>
        <a:bodyPr/>
        <a:lstStyle/>
        <a:p>
          <a:endParaRPr lang="en-US"/>
        </a:p>
      </dgm:t>
    </dgm:pt>
    <dgm:pt modelId="{140D16B8-9539-4C7E-8D4F-60D4061A3810}">
      <dgm:prSet/>
      <dgm:spPr/>
      <dgm:t>
        <a:bodyPr/>
        <a:lstStyle/>
        <a:p>
          <a:r>
            <a:rPr lang="en-GB"/>
            <a:t>To make decisions on how best to run the company </a:t>
          </a:r>
          <a:endParaRPr lang="en-US"/>
        </a:p>
      </dgm:t>
    </dgm:pt>
    <dgm:pt modelId="{ECAF2918-F032-4B42-91A1-2F638320CD3A}" type="parTrans" cxnId="{5B978A05-CCCD-496E-A2C7-A77A0012802C}">
      <dgm:prSet/>
      <dgm:spPr/>
      <dgm:t>
        <a:bodyPr/>
        <a:lstStyle/>
        <a:p>
          <a:endParaRPr lang="en-US"/>
        </a:p>
      </dgm:t>
    </dgm:pt>
    <dgm:pt modelId="{0BB901D9-6F57-4C95-8AD1-292BD67D7079}" type="sibTrans" cxnId="{5B978A05-CCCD-496E-A2C7-A77A0012802C}">
      <dgm:prSet/>
      <dgm:spPr/>
      <dgm:t>
        <a:bodyPr/>
        <a:lstStyle/>
        <a:p>
          <a:endParaRPr lang="en-US"/>
        </a:p>
      </dgm:t>
    </dgm:pt>
    <dgm:pt modelId="{E31D3592-9814-4A85-A403-E09D1D6B9D04}">
      <dgm:prSet/>
      <dgm:spPr/>
      <dgm:t>
        <a:bodyPr/>
        <a:lstStyle/>
        <a:p>
          <a:r>
            <a:rPr lang="en-GB" dirty="0"/>
            <a:t>To be treated with respect by their employees </a:t>
          </a:r>
          <a:endParaRPr lang="en-US" dirty="0"/>
        </a:p>
      </dgm:t>
    </dgm:pt>
    <dgm:pt modelId="{50C837BB-B8E0-48DA-91B3-2C1F056FE1F3}" type="parTrans" cxnId="{6B3A1239-FEA9-48E2-8949-E3FAB8A129D1}">
      <dgm:prSet/>
      <dgm:spPr/>
      <dgm:t>
        <a:bodyPr/>
        <a:lstStyle/>
        <a:p>
          <a:endParaRPr lang="en-US"/>
        </a:p>
      </dgm:t>
    </dgm:pt>
    <dgm:pt modelId="{F7ADA9C7-CCB2-454C-900D-6FF1A79DDE22}" type="sibTrans" cxnId="{6B3A1239-FEA9-48E2-8949-E3FAB8A129D1}">
      <dgm:prSet/>
      <dgm:spPr/>
      <dgm:t>
        <a:bodyPr/>
        <a:lstStyle/>
        <a:p>
          <a:endParaRPr lang="en-US"/>
        </a:p>
      </dgm:t>
    </dgm:pt>
    <dgm:pt modelId="{A4792EF5-A8C8-4E5D-8877-DBC081777AFF}" type="pres">
      <dgm:prSet presAssocID="{E6630E33-DC27-468F-9E69-D670E25F62B8}" presName="hierChild1" presStyleCnt="0">
        <dgm:presLayoutVars>
          <dgm:chPref val="1"/>
          <dgm:dir/>
          <dgm:animOne val="branch"/>
          <dgm:animLvl val="lvl"/>
          <dgm:resizeHandles/>
        </dgm:presLayoutVars>
      </dgm:prSet>
      <dgm:spPr/>
    </dgm:pt>
    <dgm:pt modelId="{232B9DDE-CFEA-4F93-B404-36E2BD553A25}" type="pres">
      <dgm:prSet presAssocID="{99C70130-7E17-4438-9F11-4AF9B099B910}" presName="hierRoot1" presStyleCnt="0"/>
      <dgm:spPr/>
    </dgm:pt>
    <dgm:pt modelId="{DDCD4E4D-2AC9-4BEA-ABBF-9EE83999688A}" type="pres">
      <dgm:prSet presAssocID="{99C70130-7E17-4438-9F11-4AF9B099B910}" presName="composite" presStyleCnt="0"/>
      <dgm:spPr/>
    </dgm:pt>
    <dgm:pt modelId="{419915AA-A69B-451F-A9FD-D80A410CAAF3}" type="pres">
      <dgm:prSet presAssocID="{99C70130-7E17-4438-9F11-4AF9B099B910}" presName="background" presStyleLbl="node0" presStyleIdx="0" presStyleCnt="1"/>
      <dgm:spPr/>
    </dgm:pt>
    <dgm:pt modelId="{00282CC6-087B-48F5-AEAD-1CCF294DA01F}" type="pres">
      <dgm:prSet presAssocID="{99C70130-7E17-4438-9F11-4AF9B099B910}" presName="text" presStyleLbl="fgAcc0" presStyleIdx="0" presStyleCnt="1">
        <dgm:presLayoutVars>
          <dgm:chPref val="3"/>
        </dgm:presLayoutVars>
      </dgm:prSet>
      <dgm:spPr/>
    </dgm:pt>
    <dgm:pt modelId="{E12112AC-1B29-4BF6-806E-54B775EA920D}" type="pres">
      <dgm:prSet presAssocID="{99C70130-7E17-4438-9F11-4AF9B099B910}" presName="hierChild2" presStyleCnt="0"/>
      <dgm:spPr/>
    </dgm:pt>
    <dgm:pt modelId="{AE4C4DA6-D732-4ABC-86D4-DB3625CD89E7}" type="pres">
      <dgm:prSet presAssocID="{ECAF2918-F032-4B42-91A1-2F638320CD3A}" presName="Name10" presStyleLbl="parChTrans1D2" presStyleIdx="0" presStyleCnt="2"/>
      <dgm:spPr/>
    </dgm:pt>
    <dgm:pt modelId="{B45D14BC-28B4-42E7-88AD-F387B8908618}" type="pres">
      <dgm:prSet presAssocID="{140D16B8-9539-4C7E-8D4F-60D4061A3810}" presName="hierRoot2" presStyleCnt="0"/>
      <dgm:spPr/>
    </dgm:pt>
    <dgm:pt modelId="{A4B86D27-4ADC-47EC-A524-6A49FBA65624}" type="pres">
      <dgm:prSet presAssocID="{140D16B8-9539-4C7E-8D4F-60D4061A3810}" presName="composite2" presStyleCnt="0"/>
      <dgm:spPr/>
    </dgm:pt>
    <dgm:pt modelId="{64C5184D-9ECA-458D-A059-8AD67C119B96}" type="pres">
      <dgm:prSet presAssocID="{140D16B8-9539-4C7E-8D4F-60D4061A3810}" presName="background2" presStyleLbl="node2" presStyleIdx="0" presStyleCnt="2"/>
      <dgm:spPr/>
    </dgm:pt>
    <dgm:pt modelId="{950EC8F8-9A7F-442A-8252-733E11D3DD77}" type="pres">
      <dgm:prSet presAssocID="{140D16B8-9539-4C7E-8D4F-60D4061A3810}" presName="text2" presStyleLbl="fgAcc2" presStyleIdx="0" presStyleCnt="2">
        <dgm:presLayoutVars>
          <dgm:chPref val="3"/>
        </dgm:presLayoutVars>
      </dgm:prSet>
      <dgm:spPr/>
    </dgm:pt>
    <dgm:pt modelId="{5098116E-B770-40A8-B7F2-27FCD714753B}" type="pres">
      <dgm:prSet presAssocID="{140D16B8-9539-4C7E-8D4F-60D4061A3810}" presName="hierChild3" presStyleCnt="0"/>
      <dgm:spPr/>
    </dgm:pt>
    <dgm:pt modelId="{FD41D20E-279B-46AC-AA09-2C1D35B7E04F}" type="pres">
      <dgm:prSet presAssocID="{50C837BB-B8E0-48DA-91B3-2C1F056FE1F3}" presName="Name10" presStyleLbl="parChTrans1D2" presStyleIdx="1" presStyleCnt="2"/>
      <dgm:spPr/>
    </dgm:pt>
    <dgm:pt modelId="{7222857F-4E71-4CFC-A19C-268631EE9F7C}" type="pres">
      <dgm:prSet presAssocID="{E31D3592-9814-4A85-A403-E09D1D6B9D04}" presName="hierRoot2" presStyleCnt="0"/>
      <dgm:spPr/>
    </dgm:pt>
    <dgm:pt modelId="{AFF7443B-E9A8-40FA-8D0F-0766BF4242A0}" type="pres">
      <dgm:prSet presAssocID="{E31D3592-9814-4A85-A403-E09D1D6B9D04}" presName="composite2" presStyleCnt="0"/>
      <dgm:spPr/>
    </dgm:pt>
    <dgm:pt modelId="{EA42007A-741D-4AB3-89FB-0EEB880F40C1}" type="pres">
      <dgm:prSet presAssocID="{E31D3592-9814-4A85-A403-E09D1D6B9D04}" presName="background2" presStyleLbl="node2" presStyleIdx="1" presStyleCnt="2"/>
      <dgm:spPr/>
    </dgm:pt>
    <dgm:pt modelId="{C165F8C8-42A3-4001-8257-70F7759D113D}" type="pres">
      <dgm:prSet presAssocID="{E31D3592-9814-4A85-A403-E09D1D6B9D04}" presName="text2" presStyleLbl="fgAcc2" presStyleIdx="1" presStyleCnt="2">
        <dgm:presLayoutVars>
          <dgm:chPref val="3"/>
        </dgm:presLayoutVars>
      </dgm:prSet>
      <dgm:spPr/>
    </dgm:pt>
    <dgm:pt modelId="{5DE623C5-BE85-4873-9936-442E10991A1C}" type="pres">
      <dgm:prSet presAssocID="{E31D3592-9814-4A85-A403-E09D1D6B9D04}" presName="hierChild3" presStyleCnt="0"/>
      <dgm:spPr/>
    </dgm:pt>
  </dgm:ptLst>
  <dgm:cxnLst>
    <dgm:cxn modelId="{5B978A05-CCCD-496E-A2C7-A77A0012802C}" srcId="{99C70130-7E17-4438-9F11-4AF9B099B910}" destId="{140D16B8-9539-4C7E-8D4F-60D4061A3810}" srcOrd="0" destOrd="0" parTransId="{ECAF2918-F032-4B42-91A1-2F638320CD3A}" sibTransId="{0BB901D9-6F57-4C95-8AD1-292BD67D7079}"/>
    <dgm:cxn modelId="{6B3A1239-FEA9-48E2-8949-E3FAB8A129D1}" srcId="{99C70130-7E17-4438-9F11-4AF9B099B910}" destId="{E31D3592-9814-4A85-A403-E09D1D6B9D04}" srcOrd="1" destOrd="0" parTransId="{50C837BB-B8E0-48DA-91B3-2C1F056FE1F3}" sibTransId="{F7ADA9C7-CCB2-454C-900D-6FF1A79DDE22}"/>
    <dgm:cxn modelId="{A33C593A-211F-4DE6-A10F-00FE632875D1}" type="presOf" srcId="{ECAF2918-F032-4B42-91A1-2F638320CD3A}" destId="{AE4C4DA6-D732-4ABC-86D4-DB3625CD89E7}" srcOrd="0" destOrd="0" presId="urn:microsoft.com/office/officeart/2005/8/layout/hierarchy1"/>
    <dgm:cxn modelId="{FA15003E-59C1-497C-9D66-93AD09861722}" type="presOf" srcId="{50C837BB-B8E0-48DA-91B3-2C1F056FE1F3}" destId="{FD41D20E-279B-46AC-AA09-2C1D35B7E04F}" srcOrd="0" destOrd="0" presId="urn:microsoft.com/office/officeart/2005/8/layout/hierarchy1"/>
    <dgm:cxn modelId="{496E837D-D27A-412B-8F4A-99F21F15EE65}" type="presOf" srcId="{E6630E33-DC27-468F-9E69-D670E25F62B8}" destId="{A4792EF5-A8C8-4E5D-8877-DBC081777AFF}" srcOrd="0" destOrd="0" presId="urn:microsoft.com/office/officeart/2005/8/layout/hierarchy1"/>
    <dgm:cxn modelId="{0706C693-C5F2-4A27-9328-8AB775AE8047}" srcId="{E6630E33-DC27-468F-9E69-D670E25F62B8}" destId="{99C70130-7E17-4438-9F11-4AF9B099B910}" srcOrd="0" destOrd="0" parTransId="{2D291656-A457-463E-A873-FFC5671B9026}" sibTransId="{25FE4FD7-E5A6-427F-AEAC-A4070B100AB4}"/>
    <dgm:cxn modelId="{08537AAB-4453-4870-BC23-1C351A7EF241}" type="presOf" srcId="{E31D3592-9814-4A85-A403-E09D1D6B9D04}" destId="{C165F8C8-42A3-4001-8257-70F7759D113D}" srcOrd="0" destOrd="0" presId="urn:microsoft.com/office/officeart/2005/8/layout/hierarchy1"/>
    <dgm:cxn modelId="{0085D3B2-7B9B-4050-BD1F-8857C81F5FB2}" type="presOf" srcId="{140D16B8-9539-4C7E-8D4F-60D4061A3810}" destId="{950EC8F8-9A7F-442A-8252-733E11D3DD77}" srcOrd="0" destOrd="0" presId="urn:microsoft.com/office/officeart/2005/8/layout/hierarchy1"/>
    <dgm:cxn modelId="{9D5C16D6-D264-45F2-9F89-C78EAA8EE23C}" type="presOf" srcId="{99C70130-7E17-4438-9F11-4AF9B099B910}" destId="{00282CC6-087B-48F5-AEAD-1CCF294DA01F}" srcOrd="0" destOrd="0" presId="urn:microsoft.com/office/officeart/2005/8/layout/hierarchy1"/>
    <dgm:cxn modelId="{02EFCCC6-E03A-4769-9138-F61B046F09ED}" type="presParOf" srcId="{A4792EF5-A8C8-4E5D-8877-DBC081777AFF}" destId="{232B9DDE-CFEA-4F93-B404-36E2BD553A25}" srcOrd="0" destOrd="0" presId="urn:microsoft.com/office/officeart/2005/8/layout/hierarchy1"/>
    <dgm:cxn modelId="{A5885ED9-78CE-4DD8-B88B-3A8FD4938833}" type="presParOf" srcId="{232B9DDE-CFEA-4F93-B404-36E2BD553A25}" destId="{DDCD4E4D-2AC9-4BEA-ABBF-9EE83999688A}" srcOrd="0" destOrd="0" presId="urn:microsoft.com/office/officeart/2005/8/layout/hierarchy1"/>
    <dgm:cxn modelId="{AFB569E0-3337-4C1D-93DA-50A17D8ED9CC}" type="presParOf" srcId="{DDCD4E4D-2AC9-4BEA-ABBF-9EE83999688A}" destId="{419915AA-A69B-451F-A9FD-D80A410CAAF3}" srcOrd="0" destOrd="0" presId="urn:microsoft.com/office/officeart/2005/8/layout/hierarchy1"/>
    <dgm:cxn modelId="{A3D3A203-B152-49F3-990F-4109E4A7FDE7}" type="presParOf" srcId="{DDCD4E4D-2AC9-4BEA-ABBF-9EE83999688A}" destId="{00282CC6-087B-48F5-AEAD-1CCF294DA01F}" srcOrd="1" destOrd="0" presId="urn:microsoft.com/office/officeart/2005/8/layout/hierarchy1"/>
    <dgm:cxn modelId="{024B3AB1-79B7-44BA-BB11-B0DE665D6269}" type="presParOf" srcId="{232B9DDE-CFEA-4F93-B404-36E2BD553A25}" destId="{E12112AC-1B29-4BF6-806E-54B775EA920D}" srcOrd="1" destOrd="0" presId="urn:microsoft.com/office/officeart/2005/8/layout/hierarchy1"/>
    <dgm:cxn modelId="{B89FA73E-7BBA-423D-B5E7-5312BAAC96CC}" type="presParOf" srcId="{E12112AC-1B29-4BF6-806E-54B775EA920D}" destId="{AE4C4DA6-D732-4ABC-86D4-DB3625CD89E7}" srcOrd="0" destOrd="0" presId="urn:microsoft.com/office/officeart/2005/8/layout/hierarchy1"/>
    <dgm:cxn modelId="{A4B5B2BD-6EC9-4A8D-803F-03225AE5CF67}" type="presParOf" srcId="{E12112AC-1B29-4BF6-806E-54B775EA920D}" destId="{B45D14BC-28B4-42E7-88AD-F387B8908618}" srcOrd="1" destOrd="0" presId="urn:microsoft.com/office/officeart/2005/8/layout/hierarchy1"/>
    <dgm:cxn modelId="{A47144A3-3A1B-4483-9E7E-1D413E7BD7BD}" type="presParOf" srcId="{B45D14BC-28B4-42E7-88AD-F387B8908618}" destId="{A4B86D27-4ADC-47EC-A524-6A49FBA65624}" srcOrd="0" destOrd="0" presId="urn:microsoft.com/office/officeart/2005/8/layout/hierarchy1"/>
    <dgm:cxn modelId="{60C55FD4-ECAB-42AB-88E5-0E40C4E85110}" type="presParOf" srcId="{A4B86D27-4ADC-47EC-A524-6A49FBA65624}" destId="{64C5184D-9ECA-458D-A059-8AD67C119B96}" srcOrd="0" destOrd="0" presId="urn:microsoft.com/office/officeart/2005/8/layout/hierarchy1"/>
    <dgm:cxn modelId="{61C33DCC-6E95-4F2F-AC60-BAD9565B0375}" type="presParOf" srcId="{A4B86D27-4ADC-47EC-A524-6A49FBA65624}" destId="{950EC8F8-9A7F-442A-8252-733E11D3DD77}" srcOrd="1" destOrd="0" presId="urn:microsoft.com/office/officeart/2005/8/layout/hierarchy1"/>
    <dgm:cxn modelId="{6E590979-5164-4E62-80F1-E0C1E56D146E}" type="presParOf" srcId="{B45D14BC-28B4-42E7-88AD-F387B8908618}" destId="{5098116E-B770-40A8-B7F2-27FCD714753B}" srcOrd="1" destOrd="0" presId="urn:microsoft.com/office/officeart/2005/8/layout/hierarchy1"/>
    <dgm:cxn modelId="{3E70A10D-E4A7-4314-B6C6-7C1A54F3D5E5}" type="presParOf" srcId="{E12112AC-1B29-4BF6-806E-54B775EA920D}" destId="{FD41D20E-279B-46AC-AA09-2C1D35B7E04F}" srcOrd="2" destOrd="0" presId="urn:microsoft.com/office/officeart/2005/8/layout/hierarchy1"/>
    <dgm:cxn modelId="{D5C39D53-4CAF-4FF7-9017-CB1CC1120890}" type="presParOf" srcId="{E12112AC-1B29-4BF6-806E-54B775EA920D}" destId="{7222857F-4E71-4CFC-A19C-268631EE9F7C}" srcOrd="3" destOrd="0" presId="urn:microsoft.com/office/officeart/2005/8/layout/hierarchy1"/>
    <dgm:cxn modelId="{F217EABC-3F1C-4D5F-8FE3-0185BE3BBFF2}" type="presParOf" srcId="{7222857F-4E71-4CFC-A19C-268631EE9F7C}" destId="{AFF7443B-E9A8-40FA-8D0F-0766BF4242A0}" srcOrd="0" destOrd="0" presId="urn:microsoft.com/office/officeart/2005/8/layout/hierarchy1"/>
    <dgm:cxn modelId="{0C5C8EF5-AC44-4AD8-9420-E79F69D3A64F}" type="presParOf" srcId="{AFF7443B-E9A8-40FA-8D0F-0766BF4242A0}" destId="{EA42007A-741D-4AB3-89FB-0EEB880F40C1}" srcOrd="0" destOrd="0" presId="urn:microsoft.com/office/officeart/2005/8/layout/hierarchy1"/>
    <dgm:cxn modelId="{DB404200-57E8-428A-8037-F817EB8BB2B1}" type="presParOf" srcId="{AFF7443B-E9A8-40FA-8D0F-0766BF4242A0}" destId="{C165F8C8-42A3-4001-8257-70F7759D113D}" srcOrd="1" destOrd="0" presId="urn:microsoft.com/office/officeart/2005/8/layout/hierarchy1"/>
    <dgm:cxn modelId="{09E279AB-EE5C-4A8B-AC39-AD431CDA1307}" type="presParOf" srcId="{7222857F-4E71-4CFC-A19C-268631EE9F7C}" destId="{5DE623C5-BE85-4873-9936-442E10991A1C}"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BA95E4-F547-4533-A00B-BF6A32A1E96D}"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FF915255-42E2-41DE-A3E9-AA3FB9656358}">
      <dgm:prSet/>
      <dgm:spPr/>
      <dgm:t>
        <a:bodyPr/>
        <a:lstStyle/>
        <a:p>
          <a:pPr>
            <a:defRPr b="1"/>
          </a:pPr>
          <a:r>
            <a:rPr lang="en-US"/>
            <a:t>1980</a:t>
          </a:r>
        </a:p>
      </dgm:t>
    </dgm:pt>
    <dgm:pt modelId="{66BEAED7-445C-4BBD-B65F-E8B18F8F26C2}" type="parTrans" cxnId="{633CE818-7082-41B6-B525-D015B9AFC53A}">
      <dgm:prSet/>
      <dgm:spPr/>
      <dgm:t>
        <a:bodyPr/>
        <a:lstStyle/>
        <a:p>
          <a:endParaRPr lang="en-US"/>
        </a:p>
      </dgm:t>
    </dgm:pt>
    <dgm:pt modelId="{74ABED68-EFCA-4746-9B5D-1C0B4D423DFD}" type="sibTrans" cxnId="{633CE818-7082-41B6-B525-D015B9AFC53A}">
      <dgm:prSet/>
      <dgm:spPr/>
      <dgm:t>
        <a:bodyPr/>
        <a:lstStyle/>
        <a:p>
          <a:endParaRPr lang="en-US"/>
        </a:p>
      </dgm:t>
    </dgm:pt>
    <dgm:pt modelId="{F25B2D60-9721-4433-AC59-FDCC61F1F81C}">
      <dgm:prSet/>
      <dgm:spPr/>
      <dgm:t>
        <a:bodyPr/>
        <a:lstStyle/>
        <a:p>
          <a:r>
            <a:rPr lang="en-US"/>
            <a:t>The sales of goods and supply of service act 1980</a:t>
          </a:r>
        </a:p>
      </dgm:t>
    </dgm:pt>
    <dgm:pt modelId="{66FCE10B-46F6-4F1E-9152-A2B6A87A48F2}" type="parTrans" cxnId="{B3088DB4-FF1C-4E22-98AC-B4BD9AFB4749}">
      <dgm:prSet/>
      <dgm:spPr/>
      <dgm:t>
        <a:bodyPr/>
        <a:lstStyle/>
        <a:p>
          <a:endParaRPr lang="en-US"/>
        </a:p>
      </dgm:t>
    </dgm:pt>
    <dgm:pt modelId="{D9729C66-577C-4887-9C01-B90748619E67}" type="sibTrans" cxnId="{B3088DB4-FF1C-4E22-98AC-B4BD9AFB4749}">
      <dgm:prSet/>
      <dgm:spPr/>
      <dgm:t>
        <a:bodyPr/>
        <a:lstStyle/>
        <a:p>
          <a:endParaRPr lang="en-US"/>
        </a:p>
      </dgm:t>
    </dgm:pt>
    <dgm:pt modelId="{A35D4B0C-178D-4E32-9C5B-5FACDB6B0EB7}">
      <dgm:prSet/>
      <dgm:spPr/>
      <dgm:t>
        <a:bodyPr/>
        <a:lstStyle/>
        <a:p>
          <a:pPr>
            <a:defRPr b="1"/>
          </a:pPr>
          <a:r>
            <a:rPr lang="en-US"/>
            <a:t>2007</a:t>
          </a:r>
        </a:p>
      </dgm:t>
    </dgm:pt>
    <dgm:pt modelId="{E71A0D2A-E683-41D0-A696-15781ED645D8}" type="parTrans" cxnId="{B3BC6457-BBB8-4208-A4E0-4C863B029080}">
      <dgm:prSet/>
      <dgm:spPr/>
      <dgm:t>
        <a:bodyPr/>
        <a:lstStyle/>
        <a:p>
          <a:endParaRPr lang="en-US"/>
        </a:p>
      </dgm:t>
    </dgm:pt>
    <dgm:pt modelId="{65CD467B-B9DC-49D2-A555-B894B896DFB2}" type="sibTrans" cxnId="{B3BC6457-BBB8-4208-A4E0-4C863B029080}">
      <dgm:prSet/>
      <dgm:spPr/>
      <dgm:t>
        <a:bodyPr/>
        <a:lstStyle/>
        <a:p>
          <a:endParaRPr lang="en-US"/>
        </a:p>
      </dgm:t>
    </dgm:pt>
    <dgm:pt modelId="{3C8D3987-17CD-40F5-B071-94AB263891AD}">
      <dgm:prSet/>
      <dgm:spPr/>
      <dgm:t>
        <a:bodyPr/>
        <a:lstStyle/>
        <a:p>
          <a:r>
            <a:rPr lang="en-US"/>
            <a:t>Consumer protection act 2007</a:t>
          </a:r>
        </a:p>
      </dgm:t>
    </dgm:pt>
    <dgm:pt modelId="{49049974-C74C-48A9-8C4A-96578E162F30}" type="parTrans" cxnId="{CC1AE835-4E94-420A-A087-17171EBB3148}">
      <dgm:prSet/>
      <dgm:spPr/>
      <dgm:t>
        <a:bodyPr/>
        <a:lstStyle/>
        <a:p>
          <a:endParaRPr lang="en-US"/>
        </a:p>
      </dgm:t>
    </dgm:pt>
    <dgm:pt modelId="{24E180D9-5CC8-4F6C-B45F-0DC6B428640C}" type="sibTrans" cxnId="{CC1AE835-4E94-420A-A087-17171EBB3148}">
      <dgm:prSet/>
      <dgm:spPr/>
      <dgm:t>
        <a:bodyPr/>
        <a:lstStyle/>
        <a:p>
          <a:endParaRPr lang="en-US"/>
        </a:p>
      </dgm:t>
    </dgm:pt>
    <dgm:pt modelId="{2E07FFB8-54EB-479B-9759-A7A8819C2D3F}" type="pres">
      <dgm:prSet presAssocID="{8FBA95E4-F547-4533-A00B-BF6A32A1E96D}" presName="root" presStyleCnt="0">
        <dgm:presLayoutVars>
          <dgm:chMax/>
          <dgm:chPref/>
          <dgm:animLvl val="lvl"/>
        </dgm:presLayoutVars>
      </dgm:prSet>
      <dgm:spPr/>
    </dgm:pt>
    <dgm:pt modelId="{0FE2AFF9-6C90-4EB3-B2A4-48023F303637}" type="pres">
      <dgm:prSet presAssocID="{8FBA95E4-F547-4533-A00B-BF6A32A1E96D}"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395B3310-79C1-4318-9C94-015812AACB79}" type="pres">
      <dgm:prSet presAssocID="{8FBA95E4-F547-4533-A00B-BF6A32A1E96D}" presName="nodes" presStyleCnt="0">
        <dgm:presLayoutVars>
          <dgm:chMax/>
          <dgm:chPref/>
          <dgm:animLvl val="lvl"/>
        </dgm:presLayoutVars>
      </dgm:prSet>
      <dgm:spPr/>
    </dgm:pt>
    <dgm:pt modelId="{9A051FA8-9EA9-48D3-9E32-CAB49410ACE7}" type="pres">
      <dgm:prSet presAssocID="{FF915255-42E2-41DE-A3E9-AA3FB9656358}" presName="composite" presStyleCnt="0"/>
      <dgm:spPr/>
    </dgm:pt>
    <dgm:pt modelId="{6E7D3A71-9572-482E-85AB-F7B32C3875D0}" type="pres">
      <dgm:prSet presAssocID="{FF915255-42E2-41DE-A3E9-AA3FB9656358}" presName="L1TextContainer" presStyleLbl="revTx" presStyleIdx="0" presStyleCnt="2">
        <dgm:presLayoutVars>
          <dgm:chMax val="1"/>
          <dgm:chPref val="1"/>
          <dgm:bulletEnabled val="1"/>
        </dgm:presLayoutVars>
      </dgm:prSet>
      <dgm:spPr/>
    </dgm:pt>
    <dgm:pt modelId="{9AA9F72D-128D-430C-BDE2-CFB056E26039}" type="pres">
      <dgm:prSet presAssocID="{FF915255-42E2-41DE-A3E9-AA3FB9656358}" presName="L2TextContainerWrapper" presStyleCnt="0">
        <dgm:presLayoutVars>
          <dgm:chMax val="0"/>
          <dgm:chPref val="0"/>
          <dgm:bulletEnabled val="1"/>
        </dgm:presLayoutVars>
      </dgm:prSet>
      <dgm:spPr/>
    </dgm:pt>
    <dgm:pt modelId="{8F4C6008-762A-4F05-9A55-18BADCAADF12}" type="pres">
      <dgm:prSet presAssocID="{FF915255-42E2-41DE-A3E9-AA3FB9656358}" presName="L2TextContainer" presStyleLbl="bgAcc1" presStyleIdx="0" presStyleCnt="2"/>
      <dgm:spPr/>
    </dgm:pt>
    <dgm:pt modelId="{B39CF41F-8A96-4BA6-9EA6-AF6E11ABE9A5}" type="pres">
      <dgm:prSet presAssocID="{FF915255-42E2-41DE-A3E9-AA3FB9656358}" presName="FlexibleEmptyPlaceHolder" presStyleCnt="0"/>
      <dgm:spPr/>
    </dgm:pt>
    <dgm:pt modelId="{1A7ACC30-C610-48DC-8E65-204FDC5736CC}" type="pres">
      <dgm:prSet presAssocID="{FF915255-42E2-41DE-A3E9-AA3FB9656358}" presName="ConnectLine" presStyleLbl="sibTrans1D1" presStyleIdx="0" presStyleCnt="2"/>
      <dgm:spPr>
        <a:noFill/>
        <a:ln w="6350" cap="flat" cmpd="sng" algn="ctr">
          <a:solidFill>
            <a:schemeClr val="accent1">
              <a:hueOff val="0"/>
              <a:satOff val="0"/>
              <a:lumOff val="0"/>
              <a:alphaOff val="0"/>
            </a:schemeClr>
          </a:solidFill>
          <a:prstDash val="dash"/>
          <a:miter lim="800000"/>
        </a:ln>
        <a:effectLst/>
      </dgm:spPr>
    </dgm:pt>
    <dgm:pt modelId="{FFC078C3-66CC-4544-9BE9-449190E0731F}" type="pres">
      <dgm:prSet presAssocID="{FF915255-42E2-41DE-A3E9-AA3FB9656358}" presName="ConnectorPoint" presStyleLbl="alignNode1" presStyleIdx="0" presStyleCnt="2"/>
      <dgm:spPr/>
    </dgm:pt>
    <dgm:pt modelId="{9BF74235-B635-4570-A6BA-D241F993C3A8}" type="pres">
      <dgm:prSet presAssocID="{FF915255-42E2-41DE-A3E9-AA3FB9656358}" presName="EmptyPlaceHolder" presStyleCnt="0"/>
      <dgm:spPr/>
    </dgm:pt>
    <dgm:pt modelId="{C2166AEC-B3D5-4731-93EB-B26BD85AFA6D}" type="pres">
      <dgm:prSet presAssocID="{74ABED68-EFCA-4746-9B5D-1C0B4D423DFD}" presName="spaceBetweenRectangles" presStyleCnt="0"/>
      <dgm:spPr/>
    </dgm:pt>
    <dgm:pt modelId="{D2336F2D-1524-453D-8CA8-14E296899021}" type="pres">
      <dgm:prSet presAssocID="{A35D4B0C-178D-4E32-9C5B-5FACDB6B0EB7}" presName="composite" presStyleCnt="0"/>
      <dgm:spPr/>
    </dgm:pt>
    <dgm:pt modelId="{34ED967D-48B3-438C-ABF9-89C68B3124D5}" type="pres">
      <dgm:prSet presAssocID="{A35D4B0C-178D-4E32-9C5B-5FACDB6B0EB7}" presName="L1TextContainer" presStyleLbl="revTx" presStyleIdx="1" presStyleCnt="2">
        <dgm:presLayoutVars>
          <dgm:chMax val="1"/>
          <dgm:chPref val="1"/>
          <dgm:bulletEnabled val="1"/>
        </dgm:presLayoutVars>
      </dgm:prSet>
      <dgm:spPr/>
    </dgm:pt>
    <dgm:pt modelId="{7C94D826-DD19-49E8-84AC-7260F0F78637}" type="pres">
      <dgm:prSet presAssocID="{A35D4B0C-178D-4E32-9C5B-5FACDB6B0EB7}" presName="L2TextContainerWrapper" presStyleCnt="0">
        <dgm:presLayoutVars>
          <dgm:chMax val="0"/>
          <dgm:chPref val="0"/>
          <dgm:bulletEnabled val="1"/>
        </dgm:presLayoutVars>
      </dgm:prSet>
      <dgm:spPr/>
    </dgm:pt>
    <dgm:pt modelId="{C1058533-129E-48BA-850C-E23175294936}" type="pres">
      <dgm:prSet presAssocID="{A35D4B0C-178D-4E32-9C5B-5FACDB6B0EB7}" presName="L2TextContainer" presStyleLbl="bgAcc1" presStyleIdx="1" presStyleCnt="2"/>
      <dgm:spPr/>
    </dgm:pt>
    <dgm:pt modelId="{D321D065-5355-46A6-AD10-F2F9F2FEF953}" type="pres">
      <dgm:prSet presAssocID="{A35D4B0C-178D-4E32-9C5B-5FACDB6B0EB7}" presName="FlexibleEmptyPlaceHolder" presStyleCnt="0"/>
      <dgm:spPr/>
    </dgm:pt>
    <dgm:pt modelId="{8E4B1672-6BE3-43CC-AF6C-088D447A702C}" type="pres">
      <dgm:prSet presAssocID="{A35D4B0C-178D-4E32-9C5B-5FACDB6B0EB7}" presName="ConnectLine" presStyleLbl="sibTrans1D1" presStyleIdx="1" presStyleCnt="2"/>
      <dgm:spPr>
        <a:noFill/>
        <a:ln w="6350" cap="flat" cmpd="sng" algn="ctr">
          <a:solidFill>
            <a:schemeClr val="accent1">
              <a:hueOff val="0"/>
              <a:satOff val="0"/>
              <a:lumOff val="0"/>
              <a:alphaOff val="0"/>
            </a:schemeClr>
          </a:solidFill>
          <a:prstDash val="dash"/>
          <a:miter lim="800000"/>
        </a:ln>
        <a:effectLst/>
      </dgm:spPr>
    </dgm:pt>
    <dgm:pt modelId="{937EA8CF-8B75-4168-8E76-7FE995093AE6}" type="pres">
      <dgm:prSet presAssocID="{A35D4B0C-178D-4E32-9C5B-5FACDB6B0EB7}" presName="ConnectorPoint" presStyleLbl="alignNode1" presStyleIdx="1" presStyleCnt="2"/>
      <dgm:spPr/>
    </dgm:pt>
    <dgm:pt modelId="{DBCF38E7-9EF6-4CC0-84C2-5DD788788B41}" type="pres">
      <dgm:prSet presAssocID="{A35D4B0C-178D-4E32-9C5B-5FACDB6B0EB7}" presName="EmptyPlaceHolder" presStyleCnt="0"/>
      <dgm:spPr/>
    </dgm:pt>
  </dgm:ptLst>
  <dgm:cxnLst>
    <dgm:cxn modelId="{C83A9F12-0874-4D61-BF55-4BDC725EB8A3}" type="presOf" srcId="{8FBA95E4-F547-4533-A00B-BF6A32A1E96D}" destId="{2E07FFB8-54EB-479B-9759-A7A8819C2D3F}" srcOrd="0" destOrd="0" presId="urn:microsoft.com/office/officeart/2016/7/layout/BasicTimeline"/>
    <dgm:cxn modelId="{633CE818-7082-41B6-B525-D015B9AFC53A}" srcId="{8FBA95E4-F547-4533-A00B-BF6A32A1E96D}" destId="{FF915255-42E2-41DE-A3E9-AA3FB9656358}" srcOrd="0" destOrd="0" parTransId="{66BEAED7-445C-4BBD-B65F-E8B18F8F26C2}" sibTransId="{74ABED68-EFCA-4746-9B5D-1C0B4D423DFD}"/>
    <dgm:cxn modelId="{CC1AE835-4E94-420A-A087-17171EBB3148}" srcId="{A35D4B0C-178D-4E32-9C5B-5FACDB6B0EB7}" destId="{3C8D3987-17CD-40F5-B071-94AB263891AD}" srcOrd="0" destOrd="0" parTransId="{49049974-C74C-48A9-8C4A-96578E162F30}" sibTransId="{24E180D9-5CC8-4F6C-B45F-0DC6B428640C}"/>
    <dgm:cxn modelId="{FA0CE669-45DB-4F92-B4A9-E51277970E41}" type="presOf" srcId="{A35D4B0C-178D-4E32-9C5B-5FACDB6B0EB7}" destId="{34ED967D-48B3-438C-ABF9-89C68B3124D5}" srcOrd="0" destOrd="0" presId="urn:microsoft.com/office/officeart/2016/7/layout/BasicTimeline"/>
    <dgm:cxn modelId="{55B8384A-4892-4984-835A-8D4D3D7DD7E6}" type="presOf" srcId="{3C8D3987-17CD-40F5-B071-94AB263891AD}" destId="{C1058533-129E-48BA-850C-E23175294936}" srcOrd="0" destOrd="0" presId="urn:microsoft.com/office/officeart/2016/7/layout/BasicTimeline"/>
    <dgm:cxn modelId="{285C8E55-516D-49D3-B70A-8D7A0133AAA6}" type="presOf" srcId="{F25B2D60-9721-4433-AC59-FDCC61F1F81C}" destId="{8F4C6008-762A-4F05-9A55-18BADCAADF12}" srcOrd="0" destOrd="0" presId="urn:microsoft.com/office/officeart/2016/7/layout/BasicTimeline"/>
    <dgm:cxn modelId="{B3BC6457-BBB8-4208-A4E0-4C863B029080}" srcId="{8FBA95E4-F547-4533-A00B-BF6A32A1E96D}" destId="{A35D4B0C-178D-4E32-9C5B-5FACDB6B0EB7}" srcOrd="1" destOrd="0" parTransId="{E71A0D2A-E683-41D0-A696-15781ED645D8}" sibTransId="{65CD467B-B9DC-49D2-A555-B894B896DFB2}"/>
    <dgm:cxn modelId="{B3088DB4-FF1C-4E22-98AC-B4BD9AFB4749}" srcId="{FF915255-42E2-41DE-A3E9-AA3FB9656358}" destId="{F25B2D60-9721-4433-AC59-FDCC61F1F81C}" srcOrd="0" destOrd="0" parTransId="{66FCE10B-46F6-4F1E-9152-A2B6A87A48F2}" sibTransId="{D9729C66-577C-4887-9C01-B90748619E67}"/>
    <dgm:cxn modelId="{1A5C1FD4-26F6-42FA-92B1-32FD741C34F5}" type="presOf" srcId="{FF915255-42E2-41DE-A3E9-AA3FB9656358}" destId="{6E7D3A71-9572-482E-85AB-F7B32C3875D0}" srcOrd="0" destOrd="0" presId="urn:microsoft.com/office/officeart/2016/7/layout/BasicTimeline"/>
    <dgm:cxn modelId="{32C6CE5D-35CF-47B4-8E3C-9AEA66A5C699}" type="presParOf" srcId="{2E07FFB8-54EB-479B-9759-A7A8819C2D3F}" destId="{0FE2AFF9-6C90-4EB3-B2A4-48023F303637}" srcOrd="0" destOrd="0" presId="urn:microsoft.com/office/officeart/2016/7/layout/BasicTimeline"/>
    <dgm:cxn modelId="{47B04960-4852-44DC-99EA-9BA07B4604D4}" type="presParOf" srcId="{2E07FFB8-54EB-479B-9759-A7A8819C2D3F}" destId="{395B3310-79C1-4318-9C94-015812AACB79}" srcOrd="1" destOrd="0" presId="urn:microsoft.com/office/officeart/2016/7/layout/BasicTimeline"/>
    <dgm:cxn modelId="{6C5E0843-EAE5-4387-8C1D-B091C59FEB91}" type="presParOf" srcId="{395B3310-79C1-4318-9C94-015812AACB79}" destId="{9A051FA8-9EA9-48D3-9E32-CAB49410ACE7}" srcOrd="0" destOrd="0" presId="urn:microsoft.com/office/officeart/2016/7/layout/BasicTimeline"/>
    <dgm:cxn modelId="{819492C0-8729-47A6-808E-E7EA5D7EEEC4}" type="presParOf" srcId="{9A051FA8-9EA9-48D3-9E32-CAB49410ACE7}" destId="{6E7D3A71-9572-482E-85AB-F7B32C3875D0}" srcOrd="0" destOrd="0" presId="urn:microsoft.com/office/officeart/2016/7/layout/BasicTimeline"/>
    <dgm:cxn modelId="{054D277E-AFE0-4CD7-8508-35B3CEE8FC2C}" type="presParOf" srcId="{9A051FA8-9EA9-48D3-9E32-CAB49410ACE7}" destId="{9AA9F72D-128D-430C-BDE2-CFB056E26039}" srcOrd="1" destOrd="0" presId="urn:microsoft.com/office/officeart/2016/7/layout/BasicTimeline"/>
    <dgm:cxn modelId="{EC9F7745-1ABD-4985-835A-7296931D75BA}" type="presParOf" srcId="{9AA9F72D-128D-430C-BDE2-CFB056E26039}" destId="{8F4C6008-762A-4F05-9A55-18BADCAADF12}" srcOrd="0" destOrd="0" presId="urn:microsoft.com/office/officeart/2016/7/layout/BasicTimeline"/>
    <dgm:cxn modelId="{46F48802-7FBF-4A8C-8F5B-D279016CC5AC}" type="presParOf" srcId="{9AA9F72D-128D-430C-BDE2-CFB056E26039}" destId="{B39CF41F-8A96-4BA6-9EA6-AF6E11ABE9A5}" srcOrd="1" destOrd="0" presId="urn:microsoft.com/office/officeart/2016/7/layout/BasicTimeline"/>
    <dgm:cxn modelId="{08F742CF-FC2E-4306-A9CB-7A0086AF02B6}" type="presParOf" srcId="{9A051FA8-9EA9-48D3-9E32-CAB49410ACE7}" destId="{1A7ACC30-C610-48DC-8E65-204FDC5736CC}" srcOrd="2" destOrd="0" presId="urn:microsoft.com/office/officeart/2016/7/layout/BasicTimeline"/>
    <dgm:cxn modelId="{3449F176-BC83-454A-BA61-1D34A518E423}" type="presParOf" srcId="{9A051FA8-9EA9-48D3-9E32-CAB49410ACE7}" destId="{FFC078C3-66CC-4544-9BE9-449190E0731F}" srcOrd="3" destOrd="0" presId="urn:microsoft.com/office/officeart/2016/7/layout/BasicTimeline"/>
    <dgm:cxn modelId="{23C2FFEC-41FC-4168-8C10-26DF96A74691}" type="presParOf" srcId="{9A051FA8-9EA9-48D3-9E32-CAB49410ACE7}" destId="{9BF74235-B635-4570-A6BA-D241F993C3A8}" srcOrd="4" destOrd="0" presId="urn:microsoft.com/office/officeart/2016/7/layout/BasicTimeline"/>
    <dgm:cxn modelId="{71A4E7D4-BD99-45DC-B89A-827286B9A56D}" type="presParOf" srcId="{395B3310-79C1-4318-9C94-015812AACB79}" destId="{C2166AEC-B3D5-4731-93EB-B26BD85AFA6D}" srcOrd="1" destOrd="0" presId="urn:microsoft.com/office/officeart/2016/7/layout/BasicTimeline"/>
    <dgm:cxn modelId="{D87FBD2C-B39D-490E-86A0-D187EE2F886B}" type="presParOf" srcId="{395B3310-79C1-4318-9C94-015812AACB79}" destId="{D2336F2D-1524-453D-8CA8-14E296899021}" srcOrd="2" destOrd="0" presId="urn:microsoft.com/office/officeart/2016/7/layout/BasicTimeline"/>
    <dgm:cxn modelId="{388A8C31-A794-46FA-A470-E538B68291E1}" type="presParOf" srcId="{D2336F2D-1524-453D-8CA8-14E296899021}" destId="{34ED967D-48B3-438C-ABF9-89C68B3124D5}" srcOrd="0" destOrd="0" presId="urn:microsoft.com/office/officeart/2016/7/layout/BasicTimeline"/>
    <dgm:cxn modelId="{39DEFDCB-FDE4-4934-9FFE-ADA4348E0ADB}" type="presParOf" srcId="{D2336F2D-1524-453D-8CA8-14E296899021}" destId="{7C94D826-DD19-49E8-84AC-7260F0F78637}" srcOrd="1" destOrd="0" presId="urn:microsoft.com/office/officeart/2016/7/layout/BasicTimeline"/>
    <dgm:cxn modelId="{02EB0191-15C4-4B3D-A2DF-CFF585D99318}" type="presParOf" srcId="{7C94D826-DD19-49E8-84AC-7260F0F78637}" destId="{C1058533-129E-48BA-850C-E23175294936}" srcOrd="0" destOrd="0" presId="urn:microsoft.com/office/officeart/2016/7/layout/BasicTimeline"/>
    <dgm:cxn modelId="{81351274-B7D2-42B5-8CFC-23DACCA88208}" type="presParOf" srcId="{7C94D826-DD19-49E8-84AC-7260F0F78637}" destId="{D321D065-5355-46A6-AD10-F2F9F2FEF953}" srcOrd="1" destOrd="0" presId="urn:microsoft.com/office/officeart/2016/7/layout/BasicTimeline"/>
    <dgm:cxn modelId="{8E52AA35-6184-4094-956A-78AD12F11992}" type="presParOf" srcId="{D2336F2D-1524-453D-8CA8-14E296899021}" destId="{8E4B1672-6BE3-43CC-AF6C-088D447A702C}" srcOrd="2" destOrd="0" presId="urn:microsoft.com/office/officeart/2016/7/layout/BasicTimeline"/>
    <dgm:cxn modelId="{D8DE32B9-7EC7-4718-B5D7-504BE4299297}" type="presParOf" srcId="{D2336F2D-1524-453D-8CA8-14E296899021}" destId="{937EA8CF-8B75-4168-8E76-7FE995093AE6}" srcOrd="3" destOrd="0" presId="urn:microsoft.com/office/officeart/2016/7/layout/BasicTimeline"/>
    <dgm:cxn modelId="{915424E0-30F9-4970-9873-85B366517C75}" type="presParOf" srcId="{D2336F2D-1524-453D-8CA8-14E296899021}" destId="{DBCF38E7-9EF6-4CC0-84C2-5DD788788B41}" srcOrd="4" destOrd="0" presId="urn:microsoft.com/office/officeart/2016/7/layout/Basic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ADF1CF-5834-4C3D-BEED-2B285BA34633}"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7B339C77-2933-42AB-8F9A-70A21AC87876}">
      <dgm:prSet/>
      <dgm:spPr/>
      <dgm:t>
        <a:bodyPr/>
        <a:lstStyle/>
        <a:p>
          <a:r>
            <a:rPr lang="en-US"/>
            <a:t>Be</a:t>
          </a:r>
        </a:p>
      </dgm:t>
    </dgm:pt>
    <dgm:pt modelId="{A565A6E6-2600-4B37-BA24-1330368F5D90}" type="parTrans" cxnId="{D0F7557E-EEF3-4849-A3C6-F6C2DBDAB24E}">
      <dgm:prSet/>
      <dgm:spPr/>
      <dgm:t>
        <a:bodyPr/>
        <a:lstStyle/>
        <a:p>
          <a:endParaRPr lang="en-US"/>
        </a:p>
      </dgm:t>
    </dgm:pt>
    <dgm:pt modelId="{7F9D590F-AB97-4FAB-8FA4-2B0194F435DB}" type="sibTrans" cxnId="{D0F7557E-EEF3-4849-A3C6-F6C2DBDAB24E}">
      <dgm:prSet/>
      <dgm:spPr/>
      <dgm:t>
        <a:bodyPr/>
        <a:lstStyle/>
        <a:p>
          <a:endParaRPr lang="en-US"/>
        </a:p>
      </dgm:t>
    </dgm:pt>
    <dgm:pt modelId="{5B024683-FB3A-4D01-B9FF-8A2389E8AA06}">
      <dgm:prSet/>
      <dgm:spPr/>
      <dgm:t>
        <a:bodyPr/>
        <a:lstStyle/>
        <a:p>
          <a:r>
            <a:rPr lang="en-US"/>
            <a:t>Goods must be fit for purpose – The good must do what it is supposed to do. It must do what it says on the tin. For example, a kettle must boil water </a:t>
          </a:r>
        </a:p>
      </dgm:t>
    </dgm:pt>
    <dgm:pt modelId="{4DFE2D0A-3997-4C30-BFB6-AE1F18648A69}" type="parTrans" cxnId="{04CD2D8A-534D-4B73-AB0D-885C042F2387}">
      <dgm:prSet/>
      <dgm:spPr/>
      <dgm:t>
        <a:bodyPr/>
        <a:lstStyle/>
        <a:p>
          <a:endParaRPr lang="en-US"/>
        </a:p>
      </dgm:t>
    </dgm:pt>
    <dgm:pt modelId="{86767648-087B-4723-81A1-228325A4A61B}" type="sibTrans" cxnId="{04CD2D8A-534D-4B73-AB0D-885C042F2387}">
      <dgm:prSet/>
      <dgm:spPr/>
      <dgm:t>
        <a:bodyPr/>
        <a:lstStyle/>
        <a:p>
          <a:endParaRPr lang="en-US"/>
        </a:p>
      </dgm:t>
    </dgm:pt>
    <dgm:pt modelId="{011466AE-FDD7-459A-A505-0E6D301E119F}">
      <dgm:prSet/>
      <dgm:spPr/>
      <dgm:t>
        <a:bodyPr/>
        <a:lstStyle/>
        <a:p>
          <a:r>
            <a:rPr lang="en-US"/>
            <a:t>Be</a:t>
          </a:r>
        </a:p>
      </dgm:t>
    </dgm:pt>
    <dgm:pt modelId="{AFBD03AE-66CB-4F39-8D18-7546CCB924EF}" type="parTrans" cxnId="{AF04CAD3-2594-4DA7-B744-EE9A923A303F}">
      <dgm:prSet/>
      <dgm:spPr/>
      <dgm:t>
        <a:bodyPr/>
        <a:lstStyle/>
        <a:p>
          <a:endParaRPr lang="en-US"/>
        </a:p>
      </dgm:t>
    </dgm:pt>
    <dgm:pt modelId="{C95AA5F1-4788-4E42-9E5A-5FDD897A7440}" type="sibTrans" cxnId="{AF04CAD3-2594-4DA7-B744-EE9A923A303F}">
      <dgm:prSet/>
      <dgm:spPr/>
      <dgm:t>
        <a:bodyPr/>
        <a:lstStyle/>
        <a:p>
          <a:endParaRPr lang="en-US"/>
        </a:p>
      </dgm:t>
    </dgm:pt>
    <dgm:pt modelId="{E7D9D345-138B-49B7-997C-A5609A273FB9}">
      <dgm:prSet/>
      <dgm:spPr/>
      <dgm:t>
        <a:bodyPr/>
        <a:lstStyle/>
        <a:p>
          <a:r>
            <a:rPr lang="en-US"/>
            <a:t>Goods must be as described – the good must match the description that is given by the sale person, packaging or advert. For example, a waterproof coat must keep the rain out </a:t>
          </a:r>
        </a:p>
      </dgm:t>
    </dgm:pt>
    <dgm:pt modelId="{A5F5DB3F-5538-461D-A094-29BC1B3F1E85}" type="parTrans" cxnId="{E65095A9-1196-426E-8D8C-44CE635FF6A9}">
      <dgm:prSet/>
      <dgm:spPr/>
      <dgm:t>
        <a:bodyPr/>
        <a:lstStyle/>
        <a:p>
          <a:endParaRPr lang="en-US"/>
        </a:p>
      </dgm:t>
    </dgm:pt>
    <dgm:pt modelId="{3D691469-86E4-49D8-B44E-66B083BA2AD6}" type="sibTrans" cxnId="{E65095A9-1196-426E-8D8C-44CE635FF6A9}">
      <dgm:prSet/>
      <dgm:spPr/>
      <dgm:t>
        <a:bodyPr/>
        <a:lstStyle/>
        <a:p>
          <a:endParaRPr lang="en-US"/>
        </a:p>
      </dgm:t>
    </dgm:pt>
    <dgm:pt modelId="{B0785946-4244-4A06-999D-01E6777D7728}">
      <dgm:prSet/>
      <dgm:spPr/>
      <dgm:t>
        <a:bodyPr/>
        <a:lstStyle/>
        <a:p>
          <a:r>
            <a:rPr lang="en-US"/>
            <a:t>Match</a:t>
          </a:r>
        </a:p>
      </dgm:t>
    </dgm:pt>
    <dgm:pt modelId="{5B724666-2139-4E2B-ABBF-DB5BF03EAE8D}" type="parTrans" cxnId="{11C2F6AE-5AB8-4BB2-8626-530E6B2F4FC2}">
      <dgm:prSet/>
      <dgm:spPr/>
      <dgm:t>
        <a:bodyPr/>
        <a:lstStyle/>
        <a:p>
          <a:endParaRPr lang="en-US"/>
        </a:p>
      </dgm:t>
    </dgm:pt>
    <dgm:pt modelId="{68F9A852-D1C8-4B7C-8E49-3411DEB9726B}" type="sibTrans" cxnId="{11C2F6AE-5AB8-4BB2-8626-530E6B2F4FC2}">
      <dgm:prSet/>
      <dgm:spPr/>
      <dgm:t>
        <a:bodyPr/>
        <a:lstStyle/>
        <a:p>
          <a:endParaRPr lang="en-US"/>
        </a:p>
      </dgm:t>
    </dgm:pt>
    <dgm:pt modelId="{7754791A-D44A-4874-9AFE-7665D2014B0D}">
      <dgm:prSet/>
      <dgm:spPr/>
      <dgm:t>
        <a:bodyPr/>
        <a:lstStyle/>
        <a:p>
          <a:r>
            <a:rPr lang="en-US"/>
            <a:t>Goods must match sample – When the item you are given should be the same as the sample you were shown. For example, if you order a green carpet from a sample the same type should be deliver. </a:t>
          </a:r>
        </a:p>
      </dgm:t>
    </dgm:pt>
    <dgm:pt modelId="{0A8A2BB0-79BC-484F-ACF1-49DF599324B8}" type="parTrans" cxnId="{1D5E1BDD-C6C3-47B7-B5EF-A34B114F87C5}">
      <dgm:prSet/>
      <dgm:spPr/>
      <dgm:t>
        <a:bodyPr/>
        <a:lstStyle/>
        <a:p>
          <a:endParaRPr lang="en-US"/>
        </a:p>
      </dgm:t>
    </dgm:pt>
    <dgm:pt modelId="{BDCD6B07-24B0-44F5-A8B2-5216AB0E1759}" type="sibTrans" cxnId="{1D5E1BDD-C6C3-47B7-B5EF-A34B114F87C5}">
      <dgm:prSet/>
      <dgm:spPr/>
      <dgm:t>
        <a:bodyPr/>
        <a:lstStyle/>
        <a:p>
          <a:endParaRPr lang="en-US"/>
        </a:p>
      </dgm:t>
    </dgm:pt>
    <dgm:pt modelId="{13A3A29C-A08E-4BDF-9BEE-FAE71D554985}" type="pres">
      <dgm:prSet presAssocID="{D0ADF1CF-5834-4C3D-BEED-2B285BA34633}" presName="Name0" presStyleCnt="0">
        <dgm:presLayoutVars>
          <dgm:dir/>
          <dgm:animLvl val="lvl"/>
          <dgm:resizeHandles val="exact"/>
        </dgm:presLayoutVars>
      </dgm:prSet>
      <dgm:spPr/>
    </dgm:pt>
    <dgm:pt modelId="{ED067955-DD3F-4328-84B3-BD03459F86D8}" type="pres">
      <dgm:prSet presAssocID="{7B339C77-2933-42AB-8F9A-70A21AC87876}" presName="linNode" presStyleCnt="0"/>
      <dgm:spPr/>
    </dgm:pt>
    <dgm:pt modelId="{12D399D3-17F9-4419-B996-F88AE1769840}" type="pres">
      <dgm:prSet presAssocID="{7B339C77-2933-42AB-8F9A-70A21AC87876}" presName="parentText" presStyleLbl="solidFgAcc1" presStyleIdx="0" presStyleCnt="3">
        <dgm:presLayoutVars>
          <dgm:chMax val="1"/>
          <dgm:bulletEnabled/>
        </dgm:presLayoutVars>
      </dgm:prSet>
      <dgm:spPr/>
    </dgm:pt>
    <dgm:pt modelId="{F65FAFA5-08E6-4957-9C2F-0408FA85F8EA}" type="pres">
      <dgm:prSet presAssocID="{7B339C77-2933-42AB-8F9A-70A21AC87876}" presName="descendantText" presStyleLbl="alignNode1" presStyleIdx="0" presStyleCnt="3">
        <dgm:presLayoutVars>
          <dgm:bulletEnabled/>
        </dgm:presLayoutVars>
      </dgm:prSet>
      <dgm:spPr/>
    </dgm:pt>
    <dgm:pt modelId="{17C5888E-0155-4879-8B59-F8E0FB4EF2AF}" type="pres">
      <dgm:prSet presAssocID="{7F9D590F-AB97-4FAB-8FA4-2B0194F435DB}" presName="sp" presStyleCnt="0"/>
      <dgm:spPr/>
    </dgm:pt>
    <dgm:pt modelId="{531AF3D8-5A0D-471A-80CB-5F018BEC6DC4}" type="pres">
      <dgm:prSet presAssocID="{011466AE-FDD7-459A-A505-0E6D301E119F}" presName="linNode" presStyleCnt="0"/>
      <dgm:spPr/>
    </dgm:pt>
    <dgm:pt modelId="{684ADD3B-4A8D-4D59-9C41-7AE0F186E57F}" type="pres">
      <dgm:prSet presAssocID="{011466AE-FDD7-459A-A505-0E6D301E119F}" presName="parentText" presStyleLbl="solidFgAcc1" presStyleIdx="1" presStyleCnt="3">
        <dgm:presLayoutVars>
          <dgm:chMax val="1"/>
          <dgm:bulletEnabled/>
        </dgm:presLayoutVars>
      </dgm:prSet>
      <dgm:spPr/>
    </dgm:pt>
    <dgm:pt modelId="{C1A11F2A-FF7F-4925-A7E3-E38FFB67B261}" type="pres">
      <dgm:prSet presAssocID="{011466AE-FDD7-459A-A505-0E6D301E119F}" presName="descendantText" presStyleLbl="alignNode1" presStyleIdx="1" presStyleCnt="3">
        <dgm:presLayoutVars>
          <dgm:bulletEnabled/>
        </dgm:presLayoutVars>
      </dgm:prSet>
      <dgm:spPr/>
    </dgm:pt>
    <dgm:pt modelId="{71A554DB-5620-48B2-B91B-360154A53900}" type="pres">
      <dgm:prSet presAssocID="{C95AA5F1-4788-4E42-9E5A-5FDD897A7440}" presName="sp" presStyleCnt="0"/>
      <dgm:spPr/>
    </dgm:pt>
    <dgm:pt modelId="{5821C1E9-4C1B-427A-BABA-BF05AC909C5E}" type="pres">
      <dgm:prSet presAssocID="{B0785946-4244-4A06-999D-01E6777D7728}" presName="linNode" presStyleCnt="0"/>
      <dgm:spPr/>
    </dgm:pt>
    <dgm:pt modelId="{FFD93468-FFF7-4F1E-A112-6B253DA00EAE}" type="pres">
      <dgm:prSet presAssocID="{B0785946-4244-4A06-999D-01E6777D7728}" presName="parentText" presStyleLbl="solidFgAcc1" presStyleIdx="2" presStyleCnt="3">
        <dgm:presLayoutVars>
          <dgm:chMax val="1"/>
          <dgm:bulletEnabled/>
        </dgm:presLayoutVars>
      </dgm:prSet>
      <dgm:spPr/>
    </dgm:pt>
    <dgm:pt modelId="{1C24B825-A5E0-4D72-9F4A-B904B6953E4F}" type="pres">
      <dgm:prSet presAssocID="{B0785946-4244-4A06-999D-01E6777D7728}" presName="descendantText" presStyleLbl="alignNode1" presStyleIdx="2" presStyleCnt="3">
        <dgm:presLayoutVars>
          <dgm:bulletEnabled/>
        </dgm:presLayoutVars>
      </dgm:prSet>
      <dgm:spPr/>
    </dgm:pt>
  </dgm:ptLst>
  <dgm:cxnLst>
    <dgm:cxn modelId="{DCAD431D-3E19-49E9-AE6D-BAC96FFEAFFC}" type="presOf" srcId="{011466AE-FDD7-459A-A505-0E6D301E119F}" destId="{684ADD3B-4A8D-4D59-9C41-7AE0F186E57F}" srcOrd="0" destOrd="0" presId="urn:microsoft.com/office/officeart/2016/7/layout/VerticalHollowActionList"/>
    <dgm:cxn modelId="{36058D40-D09C-460B-90BF-05DC832EF42A}" type="presOf" srcId="{7B339C77-2933-42AB-8F9A-70A21AC87876}" destId="{12D399D3-17F9-4419-B996-F88AE1769840}" srcOrd="0" destOrd="0" presId="urn:microsoft.com/office/officeart/2016/7/layout/VerticalHollowActionList"/>
    <dgm:cxn modelId="{4FA86671-983C-4DDD-B9D8-BEFEA94992F2}" type="presOf" srcId="{B0785946-4244-4A06-999D-01E6777D7728}" destId="{FFD93468-FFF7-4F1E-A112-6B253DA00EAE}" srcOrd="0" destOrd="0" presId="urn:microsoft.com/office/officeart/2016/7/layout/VerticalHollowActionList"/>
    <dgm:cxn modelId="{D0F7557E-EEF3-4849-A3C6-F6C2DBDAB24E}" srcId="{D0ADF1CF-5834-4C3D-BEED-2B285BA34633}" destId="{7B339C77-2933-42AB-8F9A-70A21AC87876}" srcOrd="0" destOrd="0" parTransId="{A565A6E6-2600-4B37-BA24-1330368F5D90}" sibTransId="{7F9D590F-AB97-4FAB-8FA4-2B0194F435DB}"/>
    <dgm:cxn modelId="{04CD2D8A-534D-4B73-AB0D-885C042F2387}" srcId="{7B339C77-2933-42AB-8F9A-70A21AC87876}" destId="{5B024683-FB3A-4D01-B9FF-8A2389E8AA06}" srcOrd="0" destOrd="0" parTransId="{4DFE2D0A-3997-4C30-BFB6-AE1F18648A69}" sibTransId="{86767648-087B-4723-81A1-228325A4A61B}"/>
    <dgm:cxn modelId="{E65095A9-1196-426E-8D8C-44CE635FF6A9}" srcId="{011466AE-FDD7-459A-A505-0E6D301E119F}" destId="{E7D9D345-138B-49B7-997C-A5609A273FB9}" srcOrd="0" destOrd="0" parTransId="{A5F5DB3F-5538-461D-A094-29BC1B3F1E85}" sibTransId="{3D691469-86E4-49D8-B44E-66B083BA2AD6}"/>
    <dgm:cxn modelId="{11C2F6AE-5AB8-4BB2-8626-530E6B2F4FC2}" srcId="{D0ADF1CF-5834-4C3D-BEED-2B285BA34633}" destId="{B0785946-4244-4A06-999D-01E6777D7728}" srcOrd="2" destOrd="0" parTransId="{5B724666-2139-4E2B-ABBF-DB5BF03EAE8D}" sibTransId="{68F9A852-D1C8-4B7C-8E49-3411DEB9726B}"/>
    <dgm:cxn modelId="{95C21BBE-B390-4FE7-B246-60B7F7EF67C0}" type="presOf" srcId="{E7D9D345-138B-49B7-997C-A5609A273FB9}" destId="{C1A11F2A-FF7F-4925-A7E3-E38FFB67B261}" srcOrd="0" destOrd="0" presId="urn:microsoft.com/office/officeart/2016/7/layout/VerticalHollowActionList"/>
    <dgm:cxn modelId="{AF04CAD3-2594-4DA7-B744-EE9A923A303F}" srcId="{D0ADF1CF-5834-4C3D-BEED-2B285BA34633}" destId="{011466AE-FDD7-459A-A505-0E6D301E119F}" srcOrd="1" destOrd="0" parTransId="{AFBD03AE-66CB-4F39-8D18-7546CCB924EF}" sibTransId="{C95AA5F1-4788-4E42-9E5A-5FDD897A7440}"/>
    <dgm:cxn modelId="{528671DB-F108-4629-B0AC-BF642D9FFC71}" type="presOf" srcId="{D0ADF1CF-5834-4C3D-BEED-2B285BA34633}" destId="{13A3A29C-A08E-4BDF-9BEE-FAE71D554985}" srcOrd="0" destOrd="0" presId="urn:microsoft.com/office/officeart/2016/7/layout/VerticalHollowActionList"/>
    <dgm:cxn modelId="{1D5E1BDD-C6C3-47B7-B5EF-A34B114F87C5}" srcId="{B0785946-4244-4A06-999D-01E6777D7728}" destId="{7754791A-D44A-4874-9AFE-7665D2014B0D}" srcOrd="0" destOrd="0" parTransId="{0A8A2BB0-79BC-484F-ACF1-49DF599324B8}" sibTransId="{BDCD6B07-24B0-44F5-A8B2-5216AB0E1759}"/>
    <dgm:cxn modelId="{A3CFD1E0-F528-4EB4-A559-B6E1AE3EEC79}" type="presOf" srcId="{7754791A-D44A-4874-9AFE-7665D2014B0D}" destId="{1C24B825-A5E0-4D72-9F4A-B904B6953E4F}" srcOrd="0" destOrd="0" presId="urn:microsoft.com/office/officeart/2016/7/layout/VerticalHollowActionList"/>
    <dgm:cxn modelId="{8BDCA9F4-09BF-4822-9EEE-9EB30FF7BD74}" type="presOf" srcId="{5B024683-FB3A-4D01-B9FF-8A2389E8AA06}" destId="{F65FAFA5-08E6-4957-9C2F-0408FA85F8EA}" srcOrd="0" destOrd="0" presId="urn:microsoft.com/office/officeart/2016/7/layout/VerticalHollowActionList"/>
    <dgm:cxn modelId="{AF0F70AA-4E3E-44D5-A577-508513ED8335}" type="presParOf" srcId="{13A3A29C-A08E-4BDF-9BEE-FAE71D554985}" destId="{ED067955-DD3F-4328-84B3-BD03459F86D8}" srcOrd="0" destOrd="0" presId="urn:microsoft.com/office/officeart/2016/7/layout/VerticalHollowActionList"/>
    <dgm:cxn modelId="{25050E3D-A347-49D7-AB74-1CACFAD7CC67}" type="presParOf" srcId="{ED067955-DD3F-4328-84B3-BD03459F86D8}" destId="{12D399D3-17F9-4419-B996-F88AE1769840}" srcOrd="0" destOrd="0" presId="urn:microsoft.com/office/officeart/2016/7/layout/VerticalHollowActionList"/>
    <dgm:cxn modelId="{70253456-251E-4C5E-9D9B-CE536C3EE178}" type="presParOf" srcId="{ED067955-DD3F-4328-84B3-BD03459F86D8}" destId="{F65FAFA5-08E6-4957-9C2F-0408FA85F8EA}" srcOrd="1" destOrd="0" presId="urn:microsoft.com/office/officeart/2016/7/layout/VerticalHollowActionList"/>
    <dgm:cxn modelId="{DA1AF2B1-56E9-4836-AAA7-92D9901CDAD8}" type="presParOf" srcId="{13A3A29C-A08E-4BDF-9BEE-FAE71D554985}" destId="{17C5888E-0155-4879-8B59-F8E0FB4EF2AF}" srcOrd="1" destOrd="0" presId="urn:microsoft.com/office/officeart/2016/7/layout/VerticalHollowActionList"/>
    <dgm:cxn modelId="{1A93DC3D-308F-4C65-BC9A-157B926731DB}" type="presParOf" srcId="{13A3A29C-A08E-4BDF-9BEE-FAE71D554985}" destId="{531AF3D8-5A0D-471A-80CB-5F018BEC6DC4}" srcOrd="2" destOrd="0" presId="urn:microsoft.com/office/officeart/2016/7/layout/VerticalHollowActionList"/>
    <dgm:cxn modelId="{3E227FAD-65D0-4B83-AF93-DC5FBC45A29E}" type="presParOf" srcId="{531AF3D8-5A0D-471A-80CB-5F018BEC6DC4}" destId="{684ADD3B-4A8D-4D59-9C41-7AE0F186E57F}" srcOrd="0" destOrd="0" presId="urn:microsoft.com/office/officeart/2016/7/layout/VerticalHollowActionList"/>
    <dgm:cxn modelId="{2512869C-4DF8-4C13-B2D4-78E33834689D}" type="presParOf" srcId="{531AF3D8-5A0D-471A-80CB-5F018BEC6DC4}" destId="{C1A11F2A-FF7F-4925-A7E3-E38FFB67B261}" srcOrd="1" destOrd="0" presId="urn:microsoft.com/office/officeart/2016/7/layout/VerticalHollowActionList"/>
    <dgm:cxn modelId="{5871C1A8-0818-4430-96E4-0E43CEC48C0D}" type="presParOf" srcId="{13A3A29C-A08E-4BDF-9BEE-FAE71D554985}" destId="{71A554DB-5620-48B2-B91B-360154A53900}" srcOrd="3" destOrd="0" presId="urn:microsoft.com/office/officeart/2016/7/layout/VerticalHollowActionList"/>
    <dgm:cxn modelId="{D7429C56-E6D6-4EF1-A076-FE81BE704880}" type="presParOf" srcId="{13A3A29C-A08E-4BDF-9BEE-FAE71D554985}" destId="{5821C1E9-4C1B-427A-BABA-BF05AC909C5E}" srcOrd="4" destOrd="0" presId="urn:microsoft.com/office/officeart/2016/7/layout/VerticalHollowActionList"/>
    <dgm:cxn modelId="{D0629504-563B-44D3-8CFD-B0B7E175BD20}" type="presParOf" srcId="{5821C1E9-4C1B-427A-BABA-BF05AC909C5E}" destId="{FFD93468-FFF7-4F1E-A112-6B253DA00EAE}" srcOrd="0" destOrd="0" presId="urn:microsoft.com/office/officeart/2016/7/layout/VerticalHollowActionList"/>
    <dgm:cxn modelId="{F1723DD4-9050-45B3-8F0B-7CE97F7D2551}" type="presParOf" srcId="{5821C1E9-4C1B-427A-BABA-BF05AC909C5E}" destId="{1C24B825-A5E0-4D72-9F4A-B904B6953E4F}" srcOrd="1" destOrd="0" presId="urn:microsoft.com/office/officeart/2016/7/layout/VerticalHollow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7F3034-8C7E-4C8F-B2AE-DD56EC8AB8B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9D0EAE7-AFB0-4E44-ABB5-5713AF33CE4B}">
      <dgm:prSet/>
      <dgm:spPr/>
      <dgm:t>
        <a:bodyPr/>
        <a:lstStyle/>
        <a:p>
          <a:r>
            <a:rPr lang="en-GB" b="0" i="0"/>
            <a:t>An Ethical consumer does the following when buying goods and services </a:t>
          </a:r>
          <a:endParaRPr lang="en-US"/>
        </a:p>
      </dgm:t>
    </dgm:pt>
    <dgm:pt modelId="{A5E91D52-EEA4-4B3D-93AB-A9BA6479365D}" type="parTrans" cxnId="{FE0E3F9E-7D92-40F6-A27E-13FBFDE288EF}">
      <dgm:prSet/>
      <dgm:spPr/>
      <dgm:t>
        <a:bodyPr/>
        <a:lstStyle/>
        <a:p>
          <a:endParaRPr lang="en-US"/>
        </a:p>
      </dgm:t>
    </dgm:pt>
    <dgm:pt modelId="{502D171F-0E6E-4B86-9E4B-5A7266DA2FB5}" type="sibTrans" cxnId="{FE0E3F9E-7D92-40F6-A27E-13FBFDE288EF}">
      <dgm:prSet/>
      <dgm:spPr/>
      <dgm:t>
        <a:bodyPr/>
        <a:lstStyle/>
        <a:p>
          <a:endParaRPr lang="en-US"/>
        </a:p>
      </dgm:t>
    </dgm:pt>
    <dgm:pt modelId="{C6D5E533-AC52-4C36-889B-D6A0B159F60C}">
      <dgm:prSet/>
      <dgm:spPr/>
      <dgm:t>
        <a:bodyPr/>
        <a:lstStyle/>
        <a:p>
          <a:r>
            <a:rPr lang="en-GB" b="0" i="0"/>
            <a:t>Make careful and consider choices </a:t>
          </a:r>
          <a:endParaRPr lang="en-US"/>
        </a:p>
      </dgm:t>
    </dgm:pt>
    <dgm:pt modelId="{CBC4F7B0-6C0E-4381-B853-1DE9ADEBDACB}" type="parTrans" cxnId="{B3635C5F-9F40-4861-96F8-EE05940B6B69}">
      <dgm:prSet/>
      <dgm:spPr/>
      <dgm:t>
        <a:bodyPr/>
        <a:lstStyle/>
        <a:p>
          <a:endParaRPr lang="en-US"/>
        </a:p>
      </dgm:t>
    </dgm:pt>
    <dgm:pt modelId="{09EDD38F-C20A-4F57-A909-9AA0B4970A5D}" type="sibTrans" cxnId="{B3635C5F-9F40-4861-96F8-EE05940B6B69}">
      <dgm:prSet/>
      <dgm:spPr/>
      <dgm:t>
        <a:bodyPr/>
        <a:lstStyle/>
        <a:p>
          <a:endParaRPr lang="en-US"/>
        </a:p>
      </dgm:t>
    </dgm:pt>
    <dgm:pt modelId="{ACE62A19-EC6D-4A1A-9F20-4F74E721A937}">
      <dgm:prSet/>
      <dgm:spPr/>
      <dgm:t>
        <a:bodyPr/>
        <a:lstStyle/>
        <a:p>
          <a:r>
            <a:rPr lang="en-GB" b="0" i="0"/>
            <a:t>Take responsibility for their buying decisions </a:t>
          </a:r>
          <a:endParaRPr lang="en-US"/>
        </a:p>
      </dgm:t>
    </dgm:pt>
    <dgm:pt modelId="{53F51B1F-27AA-47DF-96DC-77502FA886A2}" type="parTrans" cxnId="{22440887-8AC4-4DAA-BB50-3A5CDC0D4828}">
      <dgm:prSet/>
      <dgm:spPr/>
      <dgm:t>
        <a:bodyPr/>
        <a:lstStyle/>
        <a:p>
          <a:endParaRPr lang="en-US"/>
        </a:p>
      </dgm:t>
    </dgm:pt>
    <dgm:pt modelId="{2A63D887-B772-49D0-BC38-483C3712226F}" type="sibTrans" cxnId="{22440887-8AC4-4DAA-BB50-3A5CDC0D4828}">
      <dgm:prSet/>
      <dgm:spPr/>
      <dgm:t>
        <a:bodyPr/>
        <a:lstStyle/>
        <a:p>
          <a:endParaRPr lang="en-US"/>
        </a:p>
      </dgm:t>
    </dgm:pt>
    <dgm:pt modelId="{7F1A7063-1F0B-4A6F-9193-842F07026AA6}">
      <dgm:prSet/>
      <dgm:spPr/>
      <dgm:t>
        <a:bodyPr/>
        <a:lstStyle/>
        <a:p>
          <a:r>
            <a:rPr lang="en-GB" b="0" i="0"/>
            <a:t>Avoid products and services that have a negative impact on society and the environment </a:t>
          </a:r>
          <a:endParaRPr lang="en-US"/>
        </a:p>
      </dgm:t>
    </dgm:pt>
    <dgm:pt modelId="{04913414-E7EF-488F-A23D-DAF6148A0374}" type="parTrans" cxnId="{6EC76465-3617-4FFB-942B-F4B3884D3BFE}">
      <dgm:prSet/>
      <dgm:spPr/>
      <dgm:t>
        <a:bodyPr/>
        <a:lstStyle/>
        <a:p>
          <a:endParaRPr lang="en-US"/>
        </a:p>
      </dgm:t>
    </dgm:pt>
    <dgm:pt modelId="{6253F5C2-42BD-41C8-AC96-9AAE94A8BB37}" type="sibTrans" cxnId="{6EC76465-3617-4FFB-942B-F4B3884D3BFE}">
      <dgm:prSet/>
      <dgm:spPr/>
      <dgm:t>
        <a:bodyPr/>
        <a:lstStyle/>
        <a:p>
          <a:endParaRPr lang="en-US"/>
        </a:p>
      </dgm:t>
    </dgm:pt>
    <dgm:pt modelId="{EEFC7EC4-2EC8-457E-9B7E-35DEE4732A5D}" type="pres">
      <dgm:prSet presAssocID="{697F3034-8C7E-4C8F-B2AE-DD56EC8AB8BC}" presName="linear" presStyleCnt="0">
        <dgm:presLayoutVars>
          <dgm:animLvl val="lvl"/>
          <dgm:resizeHandles val="exact"/>
        </dgm:presLayoutVars>
      </dgm:prSet>
      <dgm:spPr/>
    </dgm:pt>
    <dgm:pt modelId="{7B260F0A-2AEA-43C7-ACB7-A66A761E35A6}" type="pres">
      <dgm:prSet presAssocID="{A9D0EAE7-AFB0-4E44-ABB5-5713AF33CE4B}" presName="parentText" presStyleLbl="node1" presStyleIdx="0" presStyleCnt="1">
        <dgm:presLayoutVars>
          <dgm:chMax val="0"/>
          <dgm:bulletEnabled val="1"/>
        </dgm:presLayoutVars>
      </dgm:prSet>
      <dgm:spPr/>
    </dgm:pt>
    <dgm:pt modelId="{24B8EAA0-DA1C-4FF5-9ABB-6AC545795BBF}" type="pres">
      <dgm:prSet presAssocID="{A9D0EAE7-AFB0-4E44-ABB5-5713AF33CE4B}" presName="childText" presStyleLbl="revTx" presStyleIdx="0" presStyleCnt="1">
        <dgm:presLayoutVars>
          <dgm:bulletEnabled val="1"/>
        </dgm:presLayoutVars>
      </dgm:prSet>
      <dgm:spPr/>
    </dgm:pt>
  </dgm:ptLst>
  <dgm:cxnLst>
    <dgm:cxn modelId="{ECDC5C04-6EA2-4AD8-A8A3-C7471EA7EED6}" type="presOf" srcId="{7F1A7063-1F0B-4A6F-9193-842F07026AA6}" destId="{24B8EAA0-DA1C-4FF5-9ABB-6AC545795BBF}" srcOrd="0" destOrd="2" presId="urn:microsoft.com/office/officeart/2005/8/layout/vList2"/>
    <dgm:cxn modelId="{B3635C5F-9F40-4861-96F8-EE05940B6B69}" srcId="{A9D0EAE7-AFB0-4E44-ABB5-5713AF33CE4B}" destId="{C6D5E533-AC52-4C36-889B-D6A0B159F60C}" srcOrd="0" destOrd="0" parTransId="{CBC4F7B0-6C0E-4381-B853-1DE9ADEBDACB}" sibTransId="{09EDD38F-C20A-4F57-A909-9AA0B4970A5D}"/>
    <dgm:cxn modelId="{6EC76465-3617-4FFB-942B-F4B3884D3BFE}" srcId="{A9D0EAE7-AFB0-4E44-ABB5-5713AF33CE4B}" destId="{7F1A7063-1F0B-4A6F-9193-842F07026AA6}" srcOrd="2" destOrd="0" parTransId="{04913414-E7EF-488F-A23D-DAF6148A0374}" sibTransId="{6253F5C2-42BD-41C8-AC96-9AAE94A8BB37}"/>
    <dgm:cxn modelId="{4D07154C-5F1B-488B-86CB-AD961E3DED1F}" type="presOf" srcId="{C6D5E533-AC52-4C36-889B-D6A0B159F60C}" destId="{24B8EAA0-DA1C-4FF5-9ABB-6AC545795BBF}" srcOrd="0" destOrd="0" presId="urn:microsoft.com/office/officeart/2005/8/layout/vList2"/>
    <dgm:cxn modelId="{F2C3CC83-DF92-44C7-9F58-2027500C3FA2}" type="presOf" srcId="{697F3034-8C7E-4C8F-B2AE-DD56EC8AB8BC}" destId="{EEFC7EC4-2EC8-457E-9B7E-35DEE4732A5D}" srcOrd="0" destOrd="0" presId="urn:microsoft.com/office/officeart/2005/8/layout/vList2"/>
    <dgm:cxn modelId="{22440887-8AC4-4DAA-BB50-3A5CDC0D4828}" srcId="{A9D0EAE7-AFB0-4E44-ABB5-5713AF33CE4B}" destId="{ACE62A19-EC6D-4A1A-9F20-4F74E721A937}" srcOrd="1" destOrd="0" parTransId="{53F51B1F-27AA-47DF-96DC-77502FA886A2}" sibTransId="{2A63D887-B772-49D0-BC38-483C3712226F}"/>
    <dgm:cxn modelId="{FE0E3F9E-7D92-40F6-A27E-13FBFDE288EF}" srcId="{697F3034-8C7E-4C8F-B2AE-DD56EC8AB8BC}" destId="{A9D0EAE7-AFB0-4E44-ABB5-5713AF33CE4B}" srcOrd="0" destOrd="0" parTransId="{A5E91D52-EEA4-4B3D-93AB-A9BA6479365D}" sibTransId="{502D171F-0E6E-4B86-9E4B-5A7266DA2FB5}"/>
    <dgm:cxn modelId="{F63528AC-9A4B-4BE4-911C-FED04940F814}" type="presOf" srcId="{ACE62A19-EC6D-4A1A-9F20-4F74E721A937}" destId="{24B8EAA0-DA1C-4FF5-9ABB-6AC545795BBF}" srcOrd="0" destOrd="1" presId="urn:microsoft.com/office/officeart/2005/8/layout/vList2"/>
    <dgm:cxn modelId="{79EC91D8-D665-49AB-90CA-1DBF28D62418}" type="presOf" srcId="{A9D0EAE7-AFB0-4E44-ABB5-5713AF33CE4B}" destId="{7B260F0A-2AEA-43C7-ACB7-A66A761E35A6}" srcOrd="0" destOrd="0" presId="urn:microsoft.com/office/officeart/2005/8/layout/vList2"/>
    <dgm:cxn modelId="{C7429957-DF82-4C08-A38A-AA4071AE5ECA}" type="presParOf" srcId="{EEFC7EC4-2EC8-457E-9B7E-35DEE4732A5D}" destId="{7B260F0A-2AEA-43C7-ACB7-A66A761E35A6}" srcOrd="0" destOrd="0" presId="urn:microsoft.com/office/officeart/2005/8/layout/vList2"/>
    <dgm:cxn modelId="{9FF2CBB3-124F-4D9C-9CBF-55B31316FFB4}" type="presParOf" srcId="{EEFC7EC4-2EC8-457E-9B7E-35DEE4732A5D}" destId="{24B8EAA0-DA1C-4FF5-9ABB-6AC545795BBF}"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408DC9-830D-48A0-B3C6-35C824AF398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74B3204-5CEA-4058-ACC6-4B4815A22707}">
      <dgm:prSet/>
      <dgm:spPr/>
      <dgm:t>
        <a:bodyPr/>
        <a:lstStyle/>
        <a:p>
          <a:pPr>
            <a:lnSpc>
              <a:spcPct val="100000"/>
            </a:lnSpc>
          </a:pPr>
          <a:r>
            <a:rPr lang="en-GB" b="1" i="0" dirty="0"/>
            <a:t>Boycott - </a:t>
          </a:r>
          <a:r>
            <a:rPr lang="en-GB" b="0" i="0" dirty="0"/>
            <a:t>This is when a consumer makes a choice not to buy a particular product, brand or from a certain company. </a:t>
          </a:r>
          <a:endParaRPr lang="en-US" dirty="0"/>
        </a:p>
      </dgm:t>
    </dgm:pt>
    <dgm:pt modelId="{0973B481-D888-436D-B11B-FC4367D43144}" type="parTrans" cxnId="{6AEA985C-670C-4F8E-8BD2-663FD4764CAE}">
      <dgm:prSet/>
      <dgm:spPr/>
      <dgm:t>
        <a:bodyPr/>
        <a:lstStyle/>
        <a:p>
          <a:endParaRPr lang="en-US"/>
        </a:p>
      </dgm:t>
    </dgm:pt>
    <dgm:pt modelId="{F752BC7A-D184-44A6-9275-C453638382F5}" type="sibTrans" cxnId="{6AEA985C-670C-4F8E-8BD2-663FD4764CAE}">
      <dgm:prSet/>
      <dgm:spPr/>
      <dgm:t>
        <a:bodyPr/>
        <a:lstStyle/>
        <a:p>
          <a:pPr>
            <a:lnSpc>
              <a:spcPct val="100000"/>
            </a:lnSpc>
          </a:pPr>
          <a:endParaRPr lang="en-US"/>
        </a:p>
      </dgm:t>
    </dgm:pt>
    <dgm:pt modelId="{37CF8DF8-40AF-4359-8739-3AA34C7CB3BB}">
      <dgm:prSet/>
      <dgm:spPr/>
      <dgm:t>
        <a:bodyPr/>
        <a:lstStyle/>
        <a:p>
          <a:pPr>
            <a:lnSpc>
              <a:spcPct val="100000"/>
            </a:lnSpc>
          </a:pPr>
          <a:r>
            <a:rPr lang="en-GB" b="1" i="0"/>
            <a:t>CRS - </a:t>
          </a:r>
          <a:r>
            <a:rPr lang="en-GB" b="0" i="0"/>
            <a:t>This stand for Corporate Social Responsibility an refers o organisations acting to benefit society and the environment </a:t>
          </a:r>
          <a:endParaRPr lang="en-US"/>
        </a:p>
      </dgm:t>
    </dgm:pt>
    <dgm:pt modelId="{B242D072-B262-4155-8946-E1D4ADBC3D2B}" type="parTrans" cxnId="{37CD2E62-9D3D-4919-97D3-187FA7912D6A}">
      <dgm:prSet/>
      <dgm:spPr/>
      <dgm:t>
        <a:bodyPr/>
        <a:lstStyle/>
        <a:p>
          <a:endParaRPr lang="en-US"/>
        </a:p>
      </dgm:t>
    </dgm:pt>
    <dgm:pt modelId="{49BEF78A-7C91-4520-8D05-208E5C2BF638}" type="sibTrans" cxnId="{37CD2E62-9D3D-4919-97D3-187FA7912D6A}">
      <dgm:prSet/>
      <dgm:spPr/>
      <dgm:t>
        <a:bodyPr/>
        <a:lstStyle/>
        <a:p>
          <a:endParaRPr lang="en-US"/>
        </a:p>
      </dgm:t>
    </dgm:pt>
    <dgm:pt modelId="{CEE22CE0-ACD5-4CFD-A9F1-1F95AF94493E}" type="pres">
      <dgm:prSet presAssocID="{B8408DC9-830D-48A0-B3C6-35C824AF3989}" presName="root" presStyleCnt="0">
        <dgm:presLayoutVars>
          <dgm:dir/>
          <dgm:resizeHandles val="exact"/>
        </dgm:presLayoutVars>
      </dgm:prSet>
      <dgm:spPr/>
    </dgm:pt>
    <dgm:pt modelId="{B97EC5EB-0BC9-4038-AF36-8BD8716B764E}" type="pres">
      <dgm:prSet presAssocID="{B8408DC9-830D-48A0-B3C6-35C824AF3989}" presName="container" presStyleCnt="0">
        <dgm:presLayoutVars>
          <dgm:dir/>
          <dgm:resizeHandles val="exact"/>
        </dgm:presLayoutVars>
      </dgm:prSet>
      <dgm:spPr/>
    </dgm:pt>
    <dgm:pt modelId="{58334B1D-0178-44C5-80F4-9717F42550C1}" type="pres">
      <dgm:prSet presAssocID="{574B3204-5CEA-4058-ACC6-4B4815A22707}" presName="compNode" presStyleCnt="0"/>
      <dgm:spPr/>
    </dgm:pt>
    <dgm:pt modelId="{3562CE65-625B-411A-BE81-DE1FA3710E58}" type="pres">
      <dgm:prSet presAssocID="{574B3204-5CEA-4058-ACC6-4B4815A22707}" presName="iconBgRect" presStyleLbl="bgShp" presStyleIdx="0" presStyleCnt="2"/>
      <dgm:spPr/>
    </dgm:pt>
    <dgm:pt modelId="{F999D8BB-B649-4E80-8733-529EDAA453C4}" type="pres">
      <dgm:prSet presAssocID="{574B3204-5CEA-4058-ACC6-4B4815A2270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ting"/>
        </a:ext>
      </dgm:extLst>
    </dgm:pt>
    <dgm:pt modelId="{610B677E-88C3-4F67-9539-C1BAF62D8EED}" type="pres">
      <dgm:prSet presAssocID="{574B3204-5CEA-4058-ACC6-4B4815A22707}" presName="spaceRect" presStyleCnt="0"/>
      <dgm:spPr/>
    </dgm:pt>
    <dgm:pt modelId="{9A3F2EC9-6148-4165-BB93-05BB428A7E45}" type="pres">
      <dgm:prSet presAssocID="{574B3204-5CEA-4058-ACC6-4B4815A22707}" presName="textRect" presStyleLbl="revTx" presStyleIdx="0" presStyleCnt="2">
        <dgm:presLayoutVars>
          <dgm:chMax val="1"/>
          <dgm:chPref val="1"/>
        </dgm:presLayoutVars>
      </dgm:prSet>
      <dgm:spPr/>
    </dgm:pt>
    <dgm:pt modelId="{DD3F1D4D-3FB4-4158-8935-2F04BCE0F5D8}" type="pres">
      <dgm:prSet presAssocID="{F752BC7A-D184-44A6-9275-C453638382F5}" presName="sibTrans" presStyleLbl="sibTrans2D1" presStyleIdx="0" presStyleCnt="0"/>
      <dgm:spPr/>
    </dgm:pt>
    <dgm:pt modelId="{1C969576-96FC-4780-864E-839E58BD812A}" type="pres">
      <dgm:prSet presAssocID="{37CF8DF8-40AF-4359-8739-3AA34C7CB3BB}" presName="compNode" presStyleCnt="0"/>
      <dgm:spPr/>
    </dgm:pt>
    <dgm:pt modelId="{E3E70E66-20F9-4A9A-A070-2D8DDB8232C1}" type="pres">
      <dgm:prSet presAssocID="{37CF8DF8-40AF-4359-8739-3AA34C7CB3BB}" presName="iconBgRect" presStyleLbl="bgShp" presStyleIdx="1" presStyleCnt="2"/>
      <dgm:spPr/>
    </dgm:pt>
    <dgm:pt modelId="{0CF5266D-AA30-47D9-A831-A83EB9FBD67F}" type="pres">
      <dgm:prSet presAssocID="{37CF8DF8-40AF-4359-8739-3AA34C7CB3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FAECD2CD-752E-43CB-8382-96E4B7F983E3}" type="pres">
      <dgm:prSet presAssocID="{37CF8DF8-40AF-4359-8739-3AA34C7CB3BB}" presName="spaceRect" presStyleCnt="0"/>
      <dgm:spPr/>
    </dgm:pt>
    <dgm:pt modelId="{4E109F6B-177C-42F7-9703-51CF61E6F7FB}" type="pres">
      <dgm:prSet presAssocID="{37CF8DF8-40AF-4359-8739-3AA34C7CB3BB}" presName="textRect" presStyleLbl="revTx" presStyleIdx="1" presStyleCnt="2">
        <dgm:presLayoutVars>
          <dgm:chMax val="1"/>
          <dgm:chPref val="1"/>
        </dgm:presLayoutVars>
      </dgm:prSet>
      <dgm:spPr/>
    </dgm:pt>
  </dgm:ptLst>
  <dgm:cxnLst>
    <dgm:cxn modelId="{6AEA985C-670C-4F8E-8BD2-663FD4764CAE}" srcId="{B8408DC9-830D-48A0-B3C6-35C824AF3989}" destId="{574B3204-5CEA-4058-ACC6-4B4815A22707}" srcOrd="0" destOrd="0" parTransId="{0973B481-D888-436D-B11B-FC4367D43144}" sibTransId="{F752BC7A-D184-44A6-9275-C453638382F5}"/>
    <dgm:cxn modelId="{37CD2E62-9D3D-4919-97D3-187FA7912D6A}" srcId="{B8408DC9-830D-48A0-B3C6-35C824AF3989}" destId="{37CF8DF8-40AF-4359-8739-3AA34C7CB3BB}" srcOrd="1" destOrd="0" parTransId="{B242D072-B262-4155-8946-E1D4ADBC3D2B}" sibTransId="{49BEF78A-7C91-4520-8D05-208E5C2BF638}"/>
    <dgm:cxn modelId="{4AE03463-E80F-4DB6-97E9-748D3AE75366}" type="presOf" srcId="{F752BC7A-D184-44A6-9275-C453638382F5}" destId="{DD3F1D4D-3FB4-4158-8935-2F04BCE0F5D8}" srcOrd="0" destOrd="0" presId="urn:microsoft.com/office/officeart/2018/2/layout/IconCircleList"/>
    <dgm:cxn modelId="{2BE9214C-7C76-43C4-AC7E-582D5F43AE56}" type="presOf" srcId="{37CF8DF8-40AF-4359-8739-3AA34C7CB3BB}" destId="{4E109F6B-177C-42F7-9703-51CF61E6F7FB}" srcOrd="0" destOrd="0" presId="urn:microsoft.com/office/officeart/2018/2/layout/IconCircleList"/>
    <dgm:cxn modelId="{BB8CB674-9A2D-41BB-8185-120F197A87EA}" type="presOf" srcId="{574B3204-5CEA-4058-ACC6-4B4815A22707}" destId="{9A3F2EC9-6148-4165-BB93-05BB428A7E45}" srcOrd="0" destOrd="0" presId="urn:microsoft.com/office/officeart/2018/2/layout/IconCircleList"/>
    <dgm:cxn modelId="{69A5F0A7-46FE-4C74-8E96-F80CD24FBCE0}" type="presOf" srcId="{B8408DC9-830D-48A0-B3C6-35C824AF3989}" destId="{CEE22CE0-ACD5-4CFD-A9F1-1F95AF94493E}" srcOrd="0" destOrd="0" presId="urn:microsoft.com/office/officeart/2018/2/layout/IconCircleList"/>
    <dgm:cxn modelId="{80A942DE-B25B-4676-8C8A-41A23535827C}" type="presParOf" srcId="{CEE22CE0-ACD5-4CFD-A9F1-1F95AF94493E}" destId="{B97EC5EB-0BC9-4038-AF36-8BD8716B764E}" srcOrd="0" destOrd="0" presId="urn:microsoft.com/office/officeart/2018/2/layout/IconCircleList"/>
    <dgm:cxn modelId="{D8563988-1CA6-452E-AA23-03C6DAAEBBDC}" type="presParOf" srcId="{B97EC5EB-0BC9-4038-AF36-8BD8716B764E}" destId="{58334B1D-0178-44C5-80F4-9717F42550C1}" srcOrd="0" destOrd="0" presId="urn:microsoft.com/office/officeart/2018/2/layout/IconCircleList"/>
    <dgm:cxn modelId="{A0CAC835-26EE-45D9-94FB-75ED6CC6766F}" type="presParOf" srcId="{58334B1D-0178-44C5-80F4-9717F42550C1}" destId="{3562CE65-625B-411A-BE81-DE1FA3710E58}" srcOrd="0" destOrd="0" presId="urn:microsoft.com/office/officeart/2018/2/layout/IconCircleList"/>
    <dgm:cxn modelId="{6FDC230C-42C3-44E4-B4FD-4FB946BC03B8}" type="presParOf" srcId="{58334B1D-0178-44C5-80F4-9717F42550C1}" destId="{F999D8BB-B649-4E80-8733-529EDAA453C4}" srcOrd="1" destOrd="0" presId="urn:microsoft.com/office/officeart/2018/2/layout/IconCircleList"/>
    <dgm:cxn modelId="{9C8128B1-E7AD-4ABD-BC73-63949D07E88A}" type="presParOf" srcId="{58334B1D-0178-44C5-80F4-9717F42550C1}" destId="{610B677E-88C3-4F67-9539-C1BAF62D8EED}" srcOrd="2" destOrd="0" presId="urn:microsoft.com/office/officeart/2018/2/layout/IconCircleList"/>
    <dgm:cxn modelId="{78340347-8945-471F-A2DF-75895A1D64C9}" type="presParOf" srcId="{58334B1D-0178-44C5-80F4-9717F42550C1}" destId="{9A3F2EC9-6148-4165-BB93-05BB428A7E45}" srcOrd="3" destOrd="0" presId="urn:microsoft.com/office/officeart/2018/2/layout/IconCircleList"/>
    <dgm:cxn modelId="{CA4C6185-631B-4BE8-9554-70CAD1AC8BE5}" type="presParOf" srcId="{B97EC5EB-0BC9-4038-AF36-8BD8716B764E}" destId="{DD3F1D4D-3FB4-4158-8935-2F04BCE0F5D8}" srcOrd="1" destOrd="0" presId="urn:microsoft.com/office/officeart/2018/2/layout/IconCircleList"/>
    <dgm:cxn modelId="{62921BD4-5500-431A-AB77-8C9748B657BD}" type="presParOf" srcId="{B97EC5EB-0BC9-4038-AF36-8BD8716B764E}" destId="{1C969576-96FC-4780-864E-839E58BD812A}" srcOrd="2" destOrd="0" presId="urn:microsoft.com/office/officeart/2018/2/layout/IconCircleList"/>
    <dgm:cxn modelId="{73BBF0D2-7826-4651-BAA9-9ADF893E3062}" type="presParOf" srcId="{1C969576-96FC-4780-864E-839E58BD812A}" destId="{E3E70E66-20F9-4A9A-A070-2D8DDB8232C1}" srcOrd="0" destOrd="0" presId="urn:microsoft.com/office/officeart/2018/2/layout/IconCircleList"/>
    <dgm:cxn modelId="{B417257D-29C0-419C-BAC3-F5588ECD8684}" type="presParOf" srcId="{1C969576-96FC-4780-864E-839E58BD812A}" destId="{0CF5266D-AA30-47D9-A831-A83EB9FBD67F}" srcOrd="1" destOrd="0" presId="urn:microsoft.com/office/officeart/2018/2/layout/IconCircleList"/>
    <dgm:cxn modelId="{BBA8ACC1-F1A7-41CC-9E67-A32C2A1A1F7A}" type="presParOf" srcId="{1C969576-96FC-4780-864E-839E58BD812A}" destId="{FAECD2CD-752E-43CB-8382-96E4B7F983E3}" srcOrd="2" destOrd="0" presId="urn:microsoft.com/office/officeart/2018/2/layout/IconCircleList"/>
    <dgm:cxn modelId="{5628FD5D-12B5-404D-B614-2819D88F5002}" type="presParOf" srcId="{1C969576-96FC-4780-864E-839E58BD812A}" destId="{4E109F6B-177C-42F7-9703-51CF61E6F7FB}"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888434-34A0-41FB-9410-81A32CA93FC1}"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0752B5B2-7EAB-480F-9C2E-9E0D7D653AC0}">
      <dgm:prSet/>
      <dgm:spPr/>
      <dgm:t>
        <a:bodyPr/>
        <a:lstStyle/>
        <a:p>
          <a:r>
            <a:rPr lang="en-US"/>
            <a:t>Tax</a:t>
          </a:r>
        </a:p>
      </dgm:t>
    </dgm:pt>
    <dgm:pt modelId="{C0682EDD-682D-4BB4-8057-D46D9207FC50}" type="parTrans" cxnId="{EF241A13-93EF-45C9-863E-4E2EAC700551}">
      <dgm:prSet/>
      <dgm:spPr/>
      <dgm:t>
        <a:bodyPr/>
        <a:lstStyle/>
        <a:p>
          <a:endParaRPr lang="en-US"/>
        </a:p>
      </dgm:t>
    </dgm:pt>
    <dgm:pt modelId="{7FC7858E-8081-4CC3-BFA1-A87EC35F596B}" type="sibTrans" cxnId="{EF241A13-93EF-45C9-863E-4E2EAC700551}">
      <dgm:prSet/>
      <dgm:spPr/>
      <dgm:t>
        <a:bodyPr/>
        <a:lstStyle/>
        <a:p>
          <a:endParaRPr lang="en-US"/>
        </a:p>
      </dgm:t>
    </dgm:pt>
    <dgm:pt modelId="{D56C2DA8-DAB2-4D73-A1AA-E724A1FC40BA}">
      <dgm:prSet/>
      <dgm:spPr/>
      <dgm:t>
        <a:bodyPr/>
        <a:lstStyle/>
        <a:p>
          <a:r>
            <a:rPr lang="en-US"/>
            <a:t>Tax Liability - This means that a certain amount of money must be paid to the Government. It is the responsibility of each person to make sure that they pay the correct tax. </a:t>
          </a:r>
        </a:p>
      </dgm:t>
    </dgm:pt>
    <dgm:pt modelId="{6DC639E2-B149-4AF9-BD04-61EDCA6228BB}" type="parTrans" cxnId="{3F5F7CA9-34EF-4A7E-AD2E-E7B14AC3F236}">
      <dgm:prSet/>
      <dgm:spPr/>
      <dgm:t>
        <a:bodyPr/>
        <a:lstStyle/>
        <a:p>
          <a:endParaRPr lang="en-US"/>
        </a:p>
      </dgm:t>
    </dgm:pt>
    <dgm:pt modelId="{02452829-76DB-442B-9467-433195941DCC}" type="sibTrans" cxnId="{3F5F7CA9-34EF-4A7E-AD2E-E7B14AC3F236}">
      <dgm:prSet/>
      <dgm:spPr/>
      <dgm:t>
        <a:bodyPr/>
        <a:lstStyle/>
        <a:p>
          <a:endParaRPr lang="en-US"/>
        </a:p>
      </dgm:t>
    </dgm:pt>
    <dgm:pt modelId="{FCDB1F2C-C193-456C-9E23-F0B0AF76ED74}">
      <dgm:prSet/>
      <dgm:spPr/>
      <dgm:t>
        <a:bodyPr/>
        <a:lstStyle/>
        <a:p>
          <a:r>
            <a:rPr lang="en-US"/>
            <a:t>Tax</a:t>
          </a:r>
        </a:p>
      </dgm:t>
    </dgm:pt>
    <dgm:pt modelId="{D54828EC-CE1B-4B66-BED5-F0AAA024F23B}" type="parTrans" cxnId="{FC0BEFE2-FFFB-4AB1-9649-457EC9C66EC4}">
      <dgm:prSet/>
      <dgm:spPr/>
      <dgm:t>
        <a:bodyPr/>
        <a:lstStyle/>
        <a:p>
          <a:endParaRPr lang="en-US"/>
        </a:p>
      </dgm:t>
    </dgm:pt>
    <dgm:pt modelId="{5B128239-729B-4D36-A9DF-C39B80A680B4}" type="sibTrans" cxnId="{FC0BEFE2-FFFB-4AB1-9649-457EC9C66EC4}">
      <dgm:prSet/>
      <dgm:spPr/>
      <dgm:t>
        <a:bodyPr/>
        <a:lstStyle/>
        <a:p>
          <a:endParaRPr lang="en-US"/>
        </a:p>
      </dgm:t>
    </dgm:pt>
    <dgm:pt modelId="{507DB107-6F39-46B5-9D01-7ABEDDD4CC68}">
      <dgm:prSet/>
      <dgm:spPr/>
      <dgm:t>
        <a:bodyPr/>
        <a:lstStyle/>
        <a:p>
          <a:r>
            <a:rPr lang="en-US"/>
            <a:t>Tax Avoidance -  This is a legal way of reducing the amount of txt that you must pay. For example, you can claim tax credits which will reduce your tax bill </a:t>
          </a:r>
        </a:p>
      </dgm:t>
    </dgm:pt>
    <dgm:pt modelId="{41421F86-734F-431A-A90D-8691B34F0818}" type="parTrans" cxnId="{A8A0A9D9-EFE7-4517-B1C3-64073D467CF9}">
      <dgm:prSet/>
      <dgm:spPr/>
      <dgm:t>
        <a:bodyPr/>
        <a:lstStyle/>
        <a:p>
          <a:endParaRPr lang="en-US"/>
        </a:p>
      </dgm:t>
    </dgm:pt>
    <dgm:pt modelId="{C265B639-F660-48D6-990C-6B20611B516B}" type="sibTrans" cxnId="{A8A0A9D9-EFE7-4517-B1C3-64073D467CF9}">
      <dgm:prSet/>
      <dgm:spPr/>
      <dgm:t>
        <a:bodyPr/>
        <a:lstStyle/>
        <a:p>
          <a:endParaRPr lang="en-US"/>
        </a:p>
      </dgm:t>
    </dgm:pt>
    <dgm:pt modelId="{100C6820-B08E-4400-A095-4FB4FD525AD3}">
      <dgm:prSet/>
      <dgm:spPr/>
      <dgm:t>
        <a:bodyPr/>
        <a:lstStyle/>
        <a:p>
          <a:r>
            <a:rPr lang="en-US"/>
            <a:t>Tax</a:t>
          </a:r>
        </a:p>
      </dgm:t>
    </dgm:pt>
    <dgm:pt modelId="{04868B41-8B1E-45D7-953B-F80D9E6FC4A2}" type="parTrans" cxnId="{F246638E-9DEA-44BD-849C-3CDC6E565A7C}">
      <dgm:prSet/>
      <dgm:spPr/>
      <dgm:t>
        <a:bodyPr/>
        <a:lstStyle/>
        <a:p>
          <a:endParaRPr lang="en-US"/>
        </a:p>
      </dgm:t>
    </dgm:pt>
    <dgm:pt modelId="{A033DE87-A95F-40C4-83EB-9D3D57A1DEFA}" type="sibTrans" cxnId="{F246638E-9DEA-44BD-849C-3CDC6E565A7C}">
      <dgm:prSet/>
      <dgm:spPr/>
      <dgm:t>
        <a:bodyPr/>
        <a:lstStyle/>
        <a:p>
          <a:endParaRPr lang="en-US"/>
        </a:p>
      </dgm:t>
    </dgm:pt>
    <dgm:pt modelId="{D7EDE4BA-95E0-4432-BAFA-119DCF12B9E3}">
      <dgm:prSet/>
      <dgm:spPr/>
      <dgm:t>
        <a:bodyPr/>
        <a:lstStyle/>
        <a:p>
          <a:r>
            <a:rPr lang="en-US"/>
            <a:t>Tax Evasion - This is illegal and usually happens when people fail to declare some or all their tax. Those found guilty will pay interest and penalties or may go to jail. </a:t>
          </a:r>
        </a:p>
      </dgm:t>
    </dgm:pt>
    <dgm:pt modelId="{DF40D7F5-8274-48DE-A43C-5AC3AC3BF8B2}" type="parTrans" cxnId="{75F95731-8808-4B35-8DF7-961A4AAE5D97}">
      <dgm:prSet/>
      <dgm:spPr/>
      <dgm:t>
        <a:bodyPr/>
        <a:lstStyle/>
        <a:p>
          <a:endParaRPr lang="en-US"/>
        </a:p>
      </dgm:t>
    </dgm:pt>
    <dgm:pt modelId="{B489A8AB-938F-457B-B368-19DE793FD097}" type="sibTrans" cxnId="{75F95731-8808-4B35-8DF7-961A4AAE5D97}">
      <dgm:prSet/>
      <dgm:spPr/>
      <dgm:t>
        <a:bodyPr/>
        <a:lstStyle/>
        <a:p>
          <a:endParaRPr lang="en-US"/>
        </a:p>
      </dgm:t>
    </dgm:pt>
    <dgm:pt modelId="{28BAF07D-9D8B-47AD-B03F-EB73F5B282B4}" type="pres">
      <dgm:prSet presAssocID="{F2888434-34A0-41FB-9410-81A32CA93FC1}" presName="Name0" presStyleCnt="0">
        <dgm:presLayoutVars>
          <dgm:dir/>
          <dgm:animLvl val="lvl"/>
          <dgm:resizeHandles val="exact"/>
        </dgm:presLayoutVars>
      </dgm:prSet>
      <dgm:spPr/>
    </dgm:pt>
    <dgm:pt modelId="{9FEF22D6-CBC0-41E8-A428-B00073514C1F}" type="pres">
      <dgm:prSet presAssocID="{100C6820-B08E-4400-A095-4FB4FD525AD3}" presName="boxAndChildren" presStyleCnt="0"/>
      <dgm:spPr/>
    </dgm:pt>
    <dgm:pt modelId="{44AFBD5D-1DAA-4A04-A789-368393389DF8}" type="pres">
      <dgm:prSet presAssocID="{100C6820-B08E-4400-A095-4FB4FD525AD3}" presName="parentTextBox" presStyleLbl="alignNode1" presStyleIdx="0" presStyleCnt="3"/>
      <dgm:spPr/>
    </dgm:pt>
    <dgm:pt modelId="{D79D7B62-02FE-404F-8303-41B89F5CD07F}" type="pres">
      <dgm:prSet presAssocID="{100C6820-B08E-4400-A095-4FB4FD525AD3}" presName="descendantBox" presStyleLbl="bgAccFollowNode1" presStyleIdx="0" presStyleCnt="3"/>
      <dgm:spPr/>
    </dgm:pt>
    <dgm:pt modelId="{A51A7549-C230-46AF-BCF9-2578B54362F4}" type="pres">
      <dgm:prSet presAssocID="{5B128239-729B-4D36-A9DF-C39B80A680B4}" presName="sp" presStyleCnt="0"/>
      <dgm:spPr/>
    </dgm:pt>
    <dgm:pt modelId="{36DE746A-9E47-470E-8B9F-D2309A88B690}" type="pres">
      <dgm:prSet presAssocID="{FCDB1F2C-C193-456C-9E23-F0B0AF76ED74}" presName="arrowAndChildren" presStyleCnt="0"/>
      <dgm:spPr/>
    </dgm:pt>
    <dgm:pt modelId="{5D4B9A84-CD93-4BC8-8621-39A00BBCD375}" type="pres">
      <dgm:prSet presAssocID="{FCDB1F2C-C193-456C-9E23-F0B0AF76ED74}" presName="parentTextArrow" presStyleLbl="node1" presStyleIdx="0" presStyleCnt="0"/>
      <dgm:spPr/>
    </dgm:pt>
    <dgm:pt modelId="{55236DF8-DEE0-46A3-AAAE-8DC77322DBD3}" type="pres">
      <dgm:prSet presAssocID="{FCDB1F2C-C193-456C-9E23-F0B0AF76ED74}" presName="arrow" presStyleLbl="alignNode1" presStyleIdx="1" presStyleCnt="3"/>
      <dgm:spPr/>
    </dgm:pt>
    <dgm:pt modelId="{F2E4DD3D-45BA-460C-86FF-7024DBB8F98E}" type="pres">
      <dgm:prSet presAssocID="{FCDB1F2C-C193-456C-9E23-F0B0AF76ED74}" presName="descendantArrow" presStyleLbl="bgAccFollowNode1" presStyleIdx="1" presStyleCnt="3"/>
      <dgm:spPr/>
    </dgm:pt>
    <dgm:pt modelId="{5FA0256B-B5F4-4B5F-AD70-9D91BCE198B0}" type="pres">
      <dgm:prSet presAssocID="{7FC7858E-8081-4CC3-BFA1-A87EC35F596B}" presName="sp" presStyleCnt="0"/>
      <dgm:spPr/>
    </dgm:pt>
    <dgm:pt modelId="{52F5ADBE-86DB-4179-9D71-6303B433651B}" type="pres">
      <dgm:prSet presAssocID="{0752B5B2-7EAB-480F-9C2E-9E0D7D653AC0}" presName="arrowAndChildren" presStyleCnt="0"/>
      <dgm:spPr/>
    </dgm:pt>
    <dgm:pt modelId="{EB34301E-7FB6-4B1A-BB4C-B0B8172CEA26}" type="pres">
      <dgm:prSet presAssocID="{0752B5B2-7EAB-480F-9C2E-9E0D7D653AC0}" presName="parentTextArrow" presStyleLbl="node1" presStyleIdx="0" presStyleCnt="0"/>
      <dgm:spPr/>
    </dgm:pt>
    <dgm:pt modelId="{E027C4FD-1EC1-407D-98B5-FE4FDD19F3F5}" type="pres">
      <dgm:prSet presAssocID="{0752B5B2-7EAB-480F-9C2E-9E0D7D653AC0}" presName="arrow" presStyleLbl="alignNode1" presStyleIdx="2" presStyleCnt="3"/>
      <dgm:spPr/>
    </dgm:pt>
    <dgm:pt modelId="{D4B45023-A253-4B04-9E88-10BDEE202B4E}" type="pres">
      <dgm:prSet presAssocID="{0752B5B2-7EAB-480F-9C2E-9E0D7D653AC0}" presName="descendantArrow" presStyleLbl="bgAccFollowNode1" presStyleIdx="2" presStyleCnt="3"/>
      <dgm:spPr/>
    </dgm:pt>
  </dgm:ptLst>
  <dgm:cxnLst>
    <dgm:cxn modelId="{BBA92B02-F507-40B6-8FA7-12F1F410E268}" type="presOf" srcId="{F2888434-34A0-41FB-9410-81A32CA93FC1}" destId="{28BAF07D-9D8B-47AD-B03F-EB73F5B282B4}" srcOrd="0" destOrd="0" presId="urn:microsoft.com/office/officeart/2016/7/layout/VerticalDownArrowProcess"/>
    <dgm:cxn modelId="{965D0707-B4E9-48E3-B80B-33470E2CAC9A}" type="presOf" srcId="{0752B5B2-7EAB-480F-9C2E-9E0D7D653AC0}" destId="{EB34301E-7FB6-4B1A-BB4C-B0B8172CEA26}" srcOrd="0" destOrd="0" presId="urn:microsoft.com/office/officeart/2016/7/layout/VerticalDownArrowProcess"/>
    <dgm:cxn modelId="{EF241A13-93EF-45C9-863E-4E2EAC700551}" srcId="{F2888434-34A0-41FB-9410-81A32CA93FC1}" destId="{0752B5B2-7EAB-480F-9C2E-9E0D7D653AC0}" srcOrd="0" destOrd="0" parTransId="{C0682EDD-682D-4BB4-8057-D46D9207FC50}" sibTransId="{7FC7858E-8081-4CC3-BFA1-A87EC35F596B}"/>
    <dgm:cxn modelId="{7FA9012C-0392-42D5-9EEE-D492F51E5517}" type="presOf" srcId="{507DB107-6F39-46B5-9D01-7ABEDDD4CC68}" destId="{F2E4DD3D-45BA-460C-86FF-7024DBB8F98E}" srcOrd="0" destOrd="0" presId="urn:microsoft.com/office/officeart/2016/7/layout/VerticalDownArrowProcess"/>
    <dgm:cxn modelId="{75F95731-8808-4B35-8DF7-961A4AAE5D97}" srcId="{100C6820-B08E-4400-A095-4FB4FD525AD3}" destId="{D7EDE4BA-95E0-4432-BAFA-119DCF12B9E3}" srcOrd="0" destOrd="0" parTransId="{DF40D7F5-8274-48DE-A43C-5AC3AC3BF8B2}" sibTransId="{B489A8AB-938F-457B-B368-19DE793FD097}"/>
    <dgm:cxn modelId="{03B2EA80-0698-4CC6-92AE-10A594F9ED32}" type="presOf" srcId="{FCDB1F2C-C193-456C-9E23-F0B0AF76ED74}" destId="{55236DF8-DEE0-46A3-AAAE-8DC77322DBD3}" srcOrd="1" destOrd="0" presId="urn:microsoft.com/office/officeart/2016/7/layout/VerticalDownArrowProcess"/>
    <dgm:cxn modelId="{F246638E-9DEA-44BD-849C-3CDC6E565A7C}" srcId="{F2888434-34A0-41FB-9410-81A32CA93FC1}" destId="{100C6820-B08E-4400-A095-4FB4FD525AD3}" srcOrd="2" destOrd="0" parTransId="{04868B41-8B1E-45D7-953B-F80D9E6FC4A2}" sibTransId="{A033DE87-A95F-40C4-83EB-9D3D57A1DEFA}"/>
    <dgm:cxn modelId="{75CBEAA8-98D6-40FD-BD47-F35244B00512}" type="presOf" srcId="{100C6820-B08E-4400-A095-4FB4FD525AD3}" destId="{44AFBD5D-1DAA-4A04-A789-368393389DF8}" srcOrd="0" destOrd="0" presId="urn:microsoft.com/office/officeart/2016/7/layout/VerticalDownArrowProcess"/>
    <dgm:cxn modelId="{3F5F7CA9-34EF-4A7E-AD2E-E7B14AC3F236}" srcId="{0752B5B2-7EAB-480F-9C2E-9E0D7D653AC0}" destId="{D56C2DA8-DAB2-4D73-A1AA-E724A1FC40BA}" srcOrd="0" destOrd="0" parTransId="{6DC639E2-B149-4AF9-BD04-61EDCA6228BB}" sibTransId="{02452829-76DB-442B-9467-433195941DCC}"/>
    <dgm:cxn modelId="{E9E100BD-3AA7-409C-9583-46E3CC19C07A}" type="presOf" srcId="{D7EDE4BA-95E0-4432-BAFA-119DCF12B9E3}" destId="{D79D7B62-02FE-404F-8303-41B89F5CD07F}" srcOrd="0" destOrd="0" presId="urn:microsoft.com/office/officeart/2016/7/layout/VerticalDownArrowProcess"/>
    <dgm:cxn modelId="{43B717C4-8528-4ECF-AD1E-3DAC4692DC37}" type="presOf" srcId="{FCDB1F2C-C193-456C-9E23-F0B0AF76ED74}" destId="{5D4B9A84-CD93-4BC8-8621-39A00BBCD375}" srcOrd="0" destOrd="0" presId="urn:microsoft.com/office/officeart/2016/7/layout/VerticalDownArrowProcess"/>
    <dgm:cxn modelId="{861DA1D2-2640-43EC-BEBA-5BB5DDF8E93A}" type="presOf" srcId="{0752B5B2-7EAB-480F-9C2E-9E0D7D653AC0}" destId="{E027C4FD-1EC1-407D-98B5-FE4FDD19F3F5}" srcOrd="1" destOrd="0" presId="urn:microsoft.com/office/officeart/2016/7/layout/VerticalDownArrowProcess"/>
    <dgm:cxn modelId="{A8A0A9D9-EFE7-4517-B1C3-64073D467CF9}" srcId="{FCDB1F2C-C193-456C-9E23-F0B0AF76ED74}" destId="{507DB107-6F39-46B5-9D01-7ABEDDD4CC68}" srcOrd="0" destOrd="0" parTransId="{41421F86-734F-431A-A90D-8691B34F0818}" sibTransId="{C265B639-F660-48D6-990C-6B20611B516B}"/>
    <dgm:cxn modelId="{FC0BEFE2-FFFB-4AB1-9649-457EC9C66EC4}" srcId="{F2888434-34A0-41FB-9410-81A32CA93FC1}" destId="{FCDB1F2C-C193-456C-9E23-F0B0AF76ED74}" srcOrd="1" destOrd="0" parTransId="{D54828EC-CE1B-4B66-BED5-F0AAA024F23B}" sibTransId="{5B128239-729B-4D36-A9DF-C39B80A680B4}"/>
    <dgm:cxn modelId="{EF043CE5-1E45-4D2F-9CC5-222102411DED}" type="presOf" srcId="{D56C2DA8-DAB2-4D73-A1AA-E724A1FC40BA}" destId="{D4B45023-A253-4B04-9E88-10BDEE202B4E}" srcOrd="0" destOrd="0" presId="urn:microsoft.com/office/officeart/2016/7/layout/VerticalDownArrowProcess"/>
    <dgm:cxn modelId="{22C6C559-0ECE-4919-A05D-DFACF7C750BF}" type="presParOf" srcId="{28BAF07D-9D8B-47AD-B03F-EB73F5B282B4}" destId="{9FEF22D6-CBC0-41E8-A428-B00073514C1F}" srcOrd="0" destOrd="0" presId="urn:microsoft.com/office/officeart/2016/7/layout/VerticalDownArrowProcess"/>
    <dgm:cxn modelId="{CF331526-0CB9-4CEC-AA88-A3BFBCEA8A78}" type="presParOf" srcId="{9FEF22D6-CBC0-41E8-A428-B00073514C1F}" destId="{44AFBD5D-1DAA-4A04-A789-368393389DF8}" srcOrd="0" destOrd="0" presId="urn:microsoft.com/office/officeart/2016/7/layout/VerticalDownArrowProcess"/>
    <dgm:cxn modelId="{D4C45650-D4E2-4974-A066-2B662EFB0F8B}" type="presParOf" srcId="{9FEF22D6-CBC0-41E8-A428-B00073514C1F}" destId="{D79D7B62-02FE-404F-8303-41B89F5CD07F}" srcOrd="1" destOrd="0" presId="urn:microsoft.com/office/officeart/2016/7/layout/VerticalDownArrowProcess"/>
    <dgm:cxn modelId="{09CAEC39-CE72-4667-8CEB-E52994923BD2}" type="presParOf" srcId="{28BAF07D-9D8B-47AD-B03F-EB73F5B282B4}" destId="{A51A7549-C230-46AF-BCF9-2578B54362F4}" srcOrd="1" destOrd="0" presId="urn:microsoft.com/office/officeart/2016/7/layout/VerticalDownArrowProcess"/>
    <dgm:cxn modelId="{F7331CA9-4BA4-42D8-A30A-6EA0B6941F70}" type="presParOf" srcId="{28BAF07D-9D8B-47AD-B03F-EB73F5B282B4}" destId="{36DE746A-9E47-470E-8B9F-D2309A88B690}" srcOrd="2" destOrd="0" presId="urn:microsoft.com/office/officeart/2016/7/layout/VerticalDownArrowProcess"/>
    <dgm:cxn modelId="{06A605EF-51AB-4261-9581-016AB571DFA6}" type="presParOf" srcId="{36DE746A-9E47-470E-8B9F-D2309A88B690}" destId="{5D4B9A84-CD93-4BC8-8621-39A00BBCD375}" srcOrd="0" destOrd="0" presId="urn:microsoft.com/office/officeart/2016/7/layout/VerticalDownArrowProcess"/>
    <dgm:cxn modelId="{8D0E041F-C610-4F28-BB2A-FD431AFAF98B}" type="presParOf" srcId="{36DE746A-9E47-470E-8B9F-D2309A88B690}" destId="{55236DF8-DEE0-46A3-AAAE-8DC77322DBD3}" srcOrd="1" destOrd="0" presId="urn:microsoft.com/office/officeart/2016/7/layout/VerticalDownArrowProcess"/>
    <dgm:cxn modelId="{9A8B9A42-BA0D-4F18-8057-9EA7BBC336FD}" type="presParOf" srcId="{36DE746A-9E47-470E-8B9F-D2309A88B690}" destId="{F2E4DD3D-45BA-460C-86FF-7024DBB8F98E}" srcOrd="2" destOrd="0" presId="urn:microsoft.com/office/officeart/2016/7/layout/VerticalDownArrowProcess"/>
    <dgm:cxn modelId="{0FDE3B22-09AB-4D71-A5FE-FF2DCB7A2EB8}" type="presParOf" srcId="{28BAF07D-9D8B-47AD-B03F-EB73F5B282B4}" destId="{5FA0256B-B5F4-4B5F-AD70-9D91BCE198B0}" srcOrd="3" destOrd="0" presId="urn:microsoft.com/office/officeart/2016/7/layout/VerticalDownArrowProcess"/>
    <dgm:cxn modelId="{514CF1EC-1AF8-40D6-AE4F-56ED7F4360F2}" type="presParOf" srcId="{28BAF07D-9D8B-47AD-B03F-EB73F5B282B4}" destId="{52F5ADBE-86DB-4179-9D71-6303B433651B}" srcOrd="4" destOrd="0" presId="urn:microsoft.com/office/officeart/2016/7/layout/VerticalDownArrowProcess"/>
    <dgm:cxn modelId="{4FF8BEAF-D3E2-4148-949A-4A7EFC85DEF1}" type="presParOf" srcId="{52F5ADBE-86DB-4179-9D71-6303B433651B}" destId="{EB34301E-7FB6-4B1A-BB4C-B0B8172CEA26}" srcOrd="0" destOrd="0" presId="urn:microsoft.com/office/officeart/2016/7/layout/VerticalDownArrowProcess"/>
    <dgm:cxn modelId="{E8812E1E-A7AF-49A2-BB5C-02919A40951B}" type="presParOf" srcId="{52F5ADBE-86DB-4179-9D71-6303B433651B}" destId="{E027C4FD-1EC1-407D-98B5-FE4FDD19F3F5}" srcOrd="1" destOrd="0" presId="urn:microsoft.com/office/officeart/2016/7/layout/VerticalDownArrowProcess"/>
    <dgm:cxn modelId="{728DEE63-7F77-4782-804D-AB345C466B94}" type="presParOf" srcId="{52F5ADBE-86DB-4179-9D71-6303B433651B}" destId="{D4B45023-A253-4B04-9E88-10BDEE202B4E}"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773D880-51AE-41D4-BC7D-8A273CEC903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5F711D3-7FCA-4163-92DD-6E7EAE5F5901}">
      <dgm:prSet/>
      <dgm:spPr/>
      <dgm:t>
        <a:bodyPr/>
        <a:lstStyle/>
        <a:p>
          <a:r>
            <a:rPr lang="en-GB" i="0"/>
            <a:t>Pay As You Earn</a:t>
          </a:r>
          <a:endParaRPr lang="en-US"/>
        </a:p>
      </dgm:t>
    </dgm:pt>
    <dgm:pt modelId="{2EC283DC-2A54-4EB9-828D-D005C4FEA562}" type="parTrans" cxnId="{F0B6141B-64D2-40E6-9A42-708DDC3FAB7C}">
      <dgm:prSet/>
      <dgm:spPr/>
      <dgm:t>
        <a:bodyPr/>
        <a:lstStyle/>
        <a:p>
          <a:endParaRPr lang="en-US"/>
        </a:p>
      </dgm:t>
    </dgm:pt>
    <dgm:pt modelId="{F86E209D-47A8-4AA1-AF1C-F39CA2891018}" type="sibTrans" cxnId="{F0B6141B-64D2-40E6-9A42-708DDC3FAB7C}">
      <dgm:prSet/>
      <dgm:spPr/>
      <dgm:t>
        <a:bodyPr/>
        <a:lstStyle/>
        <a:p>
          <a:endParaRPr lang="en-US"/>
        </a:p>
      </dgm:t>
    </dgm:pt>
    <dgm:pt modelId="{79BEF0C2-EE67-459A-A574-6AD0690C92D2}">
      <dgm:prSet/>
      <dgm:spPr/>
      <dgm:t>
        <a:bodyPr/>
        <a:lstStyle/>
        <a:p>
          <a:r>
            <a:rPr lang="en-GB"/>
            <a:t>Pay Related Social Insurance</a:t>
          </a:r>
          <a:endParaRPr lang="en-US"/>
        </a:p>
      </dgm:t>
    </dgm:pt>
    <dgm:pt modelId="{506468F1-607F-4283-B386-D3F1D1B84AB1}" type="parTrans" cxnId="{E7D967C6-6DFB-42C8-B070-FAD24F786C34}">
      <dgm:prSet/>
      <dgm:spPr/>
      <dgm:t>
        <a:bodyPr/>
        <a:lstStyle/>
        <a:p>
          <a:endParaRPr lang="en-US"/>
        </a:p>
      </dgm:t>
    </dgm:pt>
    <dgm:pt modelId="{BE0DA8A7-6A9D-49F0-8AC7-F750DE278443}" type="sibTrans" cxnId="{E7D967C6-6DFB-42C8-B070-FAD24F786C34}">
      <dgm:prSet/>
      <dgm:spPr/>
      <dgm:t>
        <a:bodyPr/>
        <a:lstStyle/>
        <a:p>
          <a:endParaRPr lang="en-US"/>
        </a:p>
      </dgm:t>
    </dgm:pt>
    <dgm:pt modelId="{AD813C28-BF07-4894-936D-3B27CF95884C}">
      <dgm:prSet/>
      <dgm:spPr/>
      <dgm:t>
        <a:bodyPr/>
        <a:lstStyle/>
        <a:p>
          <a:r>
            <a:rPr lang="en-GB" i="0"/>
            <a:t>Universal Social Charge</a:t>
          </a:r>
          <a:endParaRPr lang="en-US"/>
        </a:p>
      </dgm:t>
    </dgm:pt>
    <dgm:pt modelId="{B5E53584-AF85-42EC-BC82-C44E54AE75EF}" type="parTrans" cxnId="{E4529AB1-0D11-40F9-B6B3-8671D0F42F4B}">
      <dgm:prSet/>
      <dgm:spPr/>
      <dgm:t>
        <a:bodyPr/>
        <a:lstStyle/>
        <a:p>
          <a:endParaRPr lang="en-US"/>
        </a:p>
      </dgm:t>
    </dgm:pt>
    <dgm:pt modelId="{2AFA1FE9-4265-4E6C-B28C-DDC81D8AB2D3}" type="sibTrans" cxnId="{E4529AB1-0D11-40F9-B6B3-8671D0F42F4B}">
      <dgm:prSet/>
      <dgm:spPr/>
      <dgm:t>
        <a:bodyPr/>
        <a:lstStyle/>
        <a:p>
          <a:endParaRPr lang="en-US"/>
        </a:p>
      </dgm:t>
    </dgm:pt>
    <dgm:pt modelId="{12505A6A-7366-475F-ADD5-A48E2238B334}" type="pres">
      <dgm:prSet presAssocID="{C773D880-51AE-41D4-BC7D-8A273CEC903C}" presName="linear" presStyleCnt="0">
        <dgm:presLayoutVars>
          <dgm:animLvl val="lvl"/>
          <dgm:resizeHandles val="exact"/>
        </dgm:presLayoutVars>
      </dgm:prSet>
      <dgm:spPr/>
    </dgm:pt>
    <dgm:pt modelId="{ECEE2BA0-C1AC-4D84-95ED-9D074406A42C}" type="pres">
      <dgm:prSet presAssocID="{B5F711D3-7FCA-4163-92DD-6E7EAE5F5901}" presName="parentText" presStyleLbl="node1" presStyleIdx="0" presStyleCnt="3">
        <dgm:presLayoutVars>
          <dgm:chMax val="0"/>
          <dgm:bulletEnabled val="1"/>
        </dgm:presLayoutVars>
      </dgm:prSet>
      <dgm:spPr/>
    </dgm:pt>
    <dgm:pt modelId="{3ACE00D7-DC98-42F7-B655-2BFEC17C58F6}" type="pres">
      <dgm:prSet presAssocID="{F86E209D-47A8-4AA1-AF1C-F39CA2891018}" presName="spacer" presStyleCnt="0"/>
      <dgm:spPr/>
    </dgm:pt>
    <dgm:pt modelId="{2704160F-F21C-4750-A73C-E1D768702562}" type="pres">
      <dgm:prSet presAssocID="{79BEF0C2-EE67-459A-A574-6AD0690C92D2}" presName="parentText" presStyleLbl="node1" presStyleIdx="1" presStyleCnt="3">
        <dgm:presLayoutVars>
          <dgm:chMax val="0"/>
          <dgm:bulletEnabled val="1"/>
        </dgm:presLayoutVars>
      </dgm:prSet>
      <dgm:spPr/>
    </dgm:pt>
    <dgm:pt modelId="{BE100AB0-B2DF-48DF-BA9C-BBDFBE909718}" type="pres">
      <dgm:prSet presAssocID="{BE0DA8A7-6A9D-49F0-8AC7-F750DE278443}" presName="spacer" presStyleCnt="0"/>
      <dgm:spPr/>
    </dgm:pt>
    <dgm:pt modelId="{EFDD98F8-713D-4646-9449-2D6F96197C90}" type="pres">
      <dgm:prSet presAssocID="{AD813C28-BF07-4894-936D-3B27CF95884C}" presName="parentText" presStyleLbl="node1" presStyleIdx="2" presStyleCnt="3">
        <dgm:presLayoutVars>
          <dgm:chMax val="0"/>
          <dgm:bulletEnabled val="1"/>
        </dgm:presLayoutVars>
      </dgm:prSet>
      <dgm:spPr/>
    </dgm:pt>
  </dgm:ptLst>
  <dgm:cxnLst>
    <dgm:cxn modelId="{F0B6141B-64D2-40E6-9A42-708DDC3FAB7C}" srcId="{C773D880-51AE-41D4-BC7D-8A273CEC903C}" destId="{B5F711D3-7FCA-4163-92DD-6E7EAE5F5901}" srcOrd="0" destOrd="0" parTransId="{2EC283DC-2A54-4EB9-828D-D005C4FEA562}" sibTransId="{F86E209D-47A8-4AA1-AF1C-F39CA2891018}"/>
    <dgm:cxn modelId="{406B3C21-5029-4501-8FB8-39AEB0728DEC}" type="presOf" srcId="{AD813C28-BF07-4894-936D-3B27CF95884C}" destId="{EFDD98F8-713D-4646-9449-2D6F96197C90}" srcOrd="0" destOrd="0" presId="urn:microsoft.com/office/officeart/2005/8/layout/vList2"/>
    <dgm:cxn modelId="{87850950-8325-42DD-89A9-36222AF04BC0}" type="presOf" srcId="{C773D880-51AE-41D4-BC7D-8A273CEC903C}" destId="{12505A6A-7366-475F-ADD5-A48E2238B334}" srcOrd="0" destOrd="0" presId="urn:microsoft.com/office/officeart/2005/8/layout/vList2"/>
    <dgm:cxn modelId="{58A31C59-5DE5-47CD-8C19-BFF4437B2398}" type="presOf" srcId="{79BEF0C2-EE67-459A-A574-6AD0690C92D2}" destId="{2704160F-F21C-4750-A73C-E1D768702562}" srcOrd="0" destOrd="0" presId="urn:microsoft.com/office/officeart/2005/8/layout/vList2"/>
    <dgm:cxn modelId="{E4529AB1-0D11-40F9-B6B3-8671D0F42F4B}" srcId="{C773D880-51AE-41D4-BC7D-8A273CEC903C}" destId="{AD813C28-BF07-4894-936D-3B27CF95884C}" srcOrd="2" destOrd="0" parTransId="{B5E53584-AF85-42EC-BC82-C44E54AE75EF}" sibTransId="{2AFA1FE9-4265-4E6C-B28C-DDC81D8AB2D3}"/>
    <dgm:cxn modelId="{E7D967C6-6DFB-42C8-B070-FAD24F786C34}" srcId="{C773D880-51AE-41D4-BC7D-8A273CEC903C}" destId="{79BEF0C2-EE67-459A-A574-6AD0690C92D2}" srcOrd="1" destOrd="0" parTransId="{506468F1-607F-4283-B386-D3F1D1B84AB1}" sibTransId="{BE0DA8A7-6A9D-49F0-8AC7-F750DE278443}"/>
    <dgm:cxn modelId="{CB0EAADA-D86D-4DE3-95E3-ED6D598BA6FB}" type="presOf" srcId="{B5F711D3-7FCA-4163-92DD-6E7EAE5F5901}" destId="{ECEE2BA0-C1AC-4D84-95ED-9D074406A42C}" srcOrd="0" destOrd="0" presId="urn:microsoft.com/office/officeart/2005/8/layout/vList2"/>
    <dgm:cxn modelId="{EA8448F6-89B9-4CEF-A899-AD9EE7E2871E}" type="presParOf" srcId="{12505A6A-7366-475F-ADD5-A48E2238B334}" destId="{ECEE2BA0-C1AC-4D84-95ED-9D074406A42C}" srcOrd="0" destOrd="0" presId="urn:microsoft.com/office/officeart/2005/8/layout/vList2"/>
    <dgm:cxn modelId="{99182E00-7754-4DD0-99E3-70C663DA8B09}" type="presParOf" srcId="{12505A6A-7366-475F-ADD5-A48E2238B334}" destId="{3ACE00D7-DC98-42F7-B655-2BFEC17C58F6}" srcOrd="1" destOrd="0" presId="urn:microsoft.com/office/officeart/2005/8/layout/vList2"/>
    <dgm:cxn modelId="{76614EAE-2D12-4D7F-907F-D5EA5C4C013D}" type="presParOf" srcId="{12505A6A-7366-475F-ADD5-A48E2238B334}" destId="{2704160F-F21C-4750-A73C-E1D768702562}" srcOrd="2" destOrd="0" presId="urn:microsoft.com/office/officeart/2005/8/layout/vList2"/>
    <dgm:cxn modelId="{D2B9995B-CDC3-4215-96D6-33C8865CB818}" type="presParOf" srcId="{12505A6A-7366-475F-ADD5-A48E2238B334}" destId="{BE100AB0-B2DF-48DF-BA9C-BBDFBE909718}" srcOrd="3" destOrd="0" presId="urn:microsoft.com/office/officeart/2005/8/layout/vList2"/>
    <dgm:cxn modelId="{86B4E84B-C4CC-4DCC-B7B5-7B4C8E9B676B}" type="presParOf" srcId="{12505A6A-7366-475F-ADD5-A48E2238B334}" destId="{EFDD98F8-713D-4646-9449-2D6F96197C90}"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3604602-8CC2-4C9C-8603-A5A257CCA1D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78F5553-9A6F-409F-8BD0-69A942D8A0A8}">
      <dgm:prSet/>
      <dgm:spPr/>
      <dgm:t>
        <a:bodyPr/>
        <a:lstStyle/>
        <a:p>
          <a:pPr>
            <a:lnSpc>
              <a:spcPct val="100000"/>
            </a:lnSpc>
          </a:pPr>
          <a:r>
            <a:rPr lang="en-GB" b="1" i="0"/>
            <a:t>Tax Rate</a:t>
          </a:r>
          <a:r>
            <a:rPr lang="en-GB"/>
            <a:t> - </a:t>
          </a:r>
          <a:r>
            <a:rPr lang="en-GB" b="0" i="0"/>
            <a:t>This is a percentage of tax that is levied on your income. There are 2 rates – 1. Standard rate of 20% and a higher rate of 40% </a:t>
          </a:r>
          <a:endParaRPr lang="en-US"/>
        </a:p>
      </dgm:t>
    </dgm:pt>
    <dgm:pt modelId="{D8921309-AFD4-4413-9D9C-E0BC2F2791C0}" type="parTrans" cxnId="{FD137E0F-2B6C-4DCE-864C-DED5961A9E94}">
      <dgm:prSet/>
      <dgm:spPr/>
      <dgm:t>
        <a:bodyPr/>
        <a:lstStyle/>
        <a:p>
          <a:endParaRPr lang="en-US"/>
        </a:p>
      </dgm:t>
    </dgm:pt>
    <dgm:pt modelId="{9ACA6236-A6E0-4C56-94AF-1FC4957699E2}" type="sibTrans" cxnId="{FD137E0F-2B6C-4DCE-864C-DED5961A9E94}">
      <dgm:prSet/>
      <dgm:spPr/>
      <dgm:t>
        <a:bodyPr/>
        <a:lstStyle/>
        <a:p>
          <a:endParaRPr lang="en-US"/>
        </a:p>
      </dgm:t>
    </dgm:pt>
    <dgm:pt modelId="{F1787A13-8D14-4223-9740-99140355EFC1}">
      <dgm:prSet/>
      <dgm:spPr/>
      <dgm:t>
        <a:bodyPr/>
        <a:lstStyle/>
        <a:p>
          <a:pPr>
            <a:lnSpc>
              <a:spcPct val="100000"/>
            </a:lnSpc>
          </a:pPr>
          <a:r>
            <a:rPr lang="en-GB" b="1" i="0"/>
            <a:t>SRCOP</a:t>
          </a:r>
          <a:r>
            <a:rPr lang="en-GB"/>
            <a:t>- </a:t>
          </a:r>
          <a:r>
            <a:rPr lang="en-GB" b="0" i="0"/>
            <a:t>This is also known as Standard Rate Cut Off Point. This is a document that is sent by revenue that show how much will be taxed at the standard rate cut off point and how much will be taxed at the higher rate cut off point </a:t>
          </a:r>
          <a:endParaRPr lang="en-US"/>
        </a:p>
      </dgm:t>
    </dgm:pt>
    <dgm:pt modelId="{555C0F2B-0CCC-4A70-AFCA-E09DD42A484E}" type="parTrans" cxnId="{8D48B10C-22F0-4DC8-86B4-802B06143148}">
      <dgm:prSet/>
      <dgm:spPr/>
      <dgm:t>
        <a:bodyPr/>
        <a:lstStyle/>
        <a:p>
          <a:endParaRPr lang="en-US"/>
        </a:p>
      </dgm:t>
    </dgm:pt>
    <dgm:pt modelId="{AE69F159-C0CF-4EA1-A462-D9AC10622C1C}" type="sibTrans" cxnId="{8D48B10C-22F0-4DC8-86B4-802B06143148}">
      <dgm:prSet/>
      <dgm:spPr/>
      <dgm:t>
        <a:bodyPr/>
        <a:lstStyle/>
        <a:p>
          <a:endParaRPr lang="en-US"/>
        </a:p>
      </dgm:t>
    </dgm:pt>
    <dgm:pt modelId="{A71A3FF9-6163-4E31-80AC-C22E0B734D51}">
      <dgm:prSet/>
      <dgm:spPr/>
      <dgm:t>
        <a:bodyPr/>
        <a:lstStyle/>
        <a:p>
          <a:pPr>
            <a:lnSpc>
              <a:spcPct val="100000"/>
            </a:lnSpc>
          </a:pPr>
          <a:r>
            <a:rPr lang="en-GB" b="1" i="0"/>
            <a:t>Tax Credit</a:t>
          </a:r>
          <a:r>
            <a:rPr lang="en-GB"/>
            <a:t> - </a:t>
          </a:r>
          <a:r>
            <a:rPr lang="en-GB" b="0" i="0"/>
            <a:t>This is the amount by which your tax bill will be reduce by. Your Tax credits are sent by revenue and are different depending on the person circumstances </a:t>
          </a:r>
          <a:endParaRPr lang="en-US"/>
        </a:p>
      </dgm:t>
    </dgm:pt>
    <dgm:pt modelId="{4C29618F-5523-44E0-A337-DFC238F9A5AE}" type="parTrans" cxnId="{8E6FFA74-6F73-46F2-BDC3-0BB38A8E3D47}">
      <dgm:prSet/>
      <dgm:spPr/>
      <dgm:t>
        <a:bodyPr/>
        <a:lstStyle/>
        <a:p>
          <a:endParaRPr lang="en-US"/>
        </a:p>
      </dgm:t>
    </dgm:pt>
    <dgm:pt modelId="{E3CB70D3-F4B4-4EE0-9B2D-2F26A70C8AAE}" type="sibTrans" cxnId="{8E6FFA74-6F73-46F2-BDC3-0BB38A8E3D47}">
      <dgm:prSet/>
      <dgm:spPr/>
      <dgm:t>
        <a:bodyPr/>
        <a:lstStyle/>
        <a:p>
          <a:endParaRPr lang="en-US"/>
        </a:p>
      </dgm:t>
    </dgm:pt>
    <dgm:pt modelId="{6A61C7DD-F99F-4F84-8FA9-D793DF336FB5}" type="pres">
      <dgm:prSet presAssocID="{A3604602-8CC2-4C9C-8603-A5A257CCA1D7}" presName="root" presStyleCnt="0">
        <dgm:presLayoutVars>
          <dgm:dir/>
          <dgm:resizeHandles val="exact"/>
        </dgm:presLayoutVars>
      </dgm:prSet>
      <dgm:spPr/>
    </dgm:pt>
    <dgm:pt modelId="{4DCE1319-10B8-4AA7-A909-6FBB6DDA4158}" type="pres">
      <dgm:prSet presAssocID="{A78F5553-9A6F-409F-8BD0-69A942D8A0A8}" presName="compNode" presStyleCnt="0"/>
      <dgm:spPr/>
    </dgm:pt>
    <dgm:pt modelId="{ED21A923-05BC-489C-A5D8-CFA8BE883FC9}" type="pres">
      <dgm:prSet presAssocID="{A78F5553-9A6F-409F-8BD0-69A942D8A0A8}" presName="bgRect" presStyleLbl="bgShp" presStyleIdx="0" presStyleCnt="3"/>
      <dgm:spPr/>
    </dgm:pt>
    <dgm:pt modelId="{73876241-F632-4F0E-BF59-7C245DC97DC9}" type="pres">
      <dgm:prSet presAssocID="{A78F5553-9A6F-409F-8BD0-69A942D8A0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DCB321B9-B1C8-4C34-A293-C15721D91267}" type="pres">
      <dgm:prSet presAssocID="{A78F5553-9A6F-409F-8BD0-69A942D8A0A8}" presName="spaceRect" presStyleCnt="0"/>
      <dgm:spPr/>
    </dgm:pt>
    <dgm:pt modelId="{AD653E0C-587C-408F-8A79-F5810B17CD6D}" type="pres">
      <dgm:prSet presAssocID="{A78F5553-9A6F-409F-8BD0-69A942D8A0A8}" presName="parTx" presStyleLbl="revTx" presStyleIdx="0" presStyleCnt="3">
        <dgm:presLayoutVars>
          <dgm:chMax val="0"/>
          <dgm:chPref val="0"/>
        </dgm:presLayoutVars>
      </dgm:prSet>
      <dgm:spPr/>
    </dgm:pt>
    <dgm:pt modelId="{0E0F9A3F-3629-44AA-BCAC-2CC14C99E0E9}" type="pres">
      <dgm:prSet presAssocID="{9ACA6236-A6E0-4C56-94AF-1FC4957699E2}" presName="sibTrans" presStyleCnt="0"/>
      <dgm:spPr/>
    </dgm:pt>
    <dgm:pt modelId="{66FA3422-CCB9-4C51-AECE-3B9874A5CD2A}" type="pres">
      <dgm:prSet presAssocID="{F1787A13-8D14-4223-9740-99140355EFC1}" presName="compNode" presStyleCnt="0"/>
      <dgm:spPr/>
    </dgm:pt>
    <dgm:pt modelId="{51D7248B-0A4F-4FFE-A64C-A0F52D1971A2}" type="pres">
      <dgm:prSet presAssocID="{F1787A13-8D14-4223-9740-99140355EFC1}" presName="bgRect" presStyleLbl="bgShp" presStyleIdx="1" presStyleCnt="3"/>
      <dgm:spPr/>
    </dgm:pt>
    <dgm:pt modelId="{EE8F845E-105C-4D6C-9749-258F9DF3A3D6}" type="pres">
      <dgm:prSet presAssocID="{F1787A13-8D14-4223-9740-99140355EF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pee"/>
        </a:ext>
      </dgm:extLst>
    </dgm:pt>
    <dgm:pt modelId="{BEA47B25-AF8F-46F7-9DED-C4785A1D95B2}" type="pres">
      <dgm:prSet presAssocID="{F1787A13-8D14-4223-9740-99140355EFC1}" presName="spaceRect" presStyleCnt="0"/>
      <dgm:spPr/>
    </dgm:pt>
    <dgm:pt modelId="{E98BE626-F88B-4321-89C4-CBED390AB1DA}" type="pres">
      <dgm:prSet presAssocID="{F1787A13-8D14-4223-9740-99140355EFC1}" presName="parTx" presStyleLbl="revTx" presStyleIdx="1" presStyleCnt="3">
        <dgm:presLayoutVars>
          <dgm:chMax val="0"/>
          <dgm:chPref val="0"/>
        </dgm:presLayoutVars>
      </dgm:prSet>
      <dgm:spPr/>
    </dgm:pt>
    <dgm:pt modelId="{52A0122D-EEFE-4220-94EA-7E2B9C405138}" type="pres">
      <dgm:prSet presAssocID="{AE69F159-C0CF-4EA1-A462-D9AC10622C1C}" presName="sibTrans" presStyleCnt="0"/>
      <dgm:spPr/>
    </dgm:pt>
    <dgm:pt modelId="{18DB5BF5-32F7-444D-A380-2B8F283AAF78}" type="pres">
      <dgm:prSet presAssocID="{A71A3FF9-6163-4E31-80AC-C22E0B734D51}" presName="compNode" presStyleCnt="0"/>
      <dgm:spPr/>
    </dgm:pt>
    <dgm:pt modelId="{92C2827C-6D6E-44B4-9F3A-AA64DCEC3790}" type="pres">
      <dgm:prSet presAssocID="{A71A3FF9-6163-4E31-80AC-C22E0B734D51}" presName="bgRect" presStyleLbl="bgShp" presStyleIdx="2" presStyleCnt="3"/>
      <dgm:spPr/>
    </dgm:pt>
    <dgm:pt modelId="{7AF24974-B35E-4772-9135-2ED002CDE1D2}" type="pres">
      <dgm:prSet presAssocID="{A71A3FF9-6163-4E31-80AC-C22E0B734D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15CB6BF9-BB52-4700-BF71-AA6DC8D91567}" type="pres">
      <dgm:prSet presAssocID="{A71A3FF9-6163-4E31-80AC-C22E0B734D51}" presName="spaceRect" presStyleCnt="0"/>
      <dgm:spPr/>
    </dgm:pt>
    <dgm:pt modelId="{6E5743EB-B57C-4D18-9432-9CEBD6522F36}" type="pres">
      <dgm:prSet presAssocID="{A71A3FF9-6163-4E31-80AC-C22E0B734D51}" presName="parTx" presStyleLbl="revTx" presStyleIdx="2" presStyleCnt="3">
        <dgm:presLayoutVars>
          <dgm:chMax val="0"/>
          <dgm:chPref val="0"/>
        </dgm:presLayoutVars>
      </dgm:prSet>
      <dgm:spPr/>
    </dgm:pt>
  </dgm:ptLst>
  <dgm:cxnLst>
    <dgm:cxn modelId="{8D48B10C-22F0-4DC8-86B4-802B06143148}" srcId="{A3604602-8CC2-4C9C-8603-A5A257CCA1D7}" destId="{F1787A13-8D14-4223-9740-99140355EFC1}" srcOrd="1" destOrd="0" parTransId="{555C0F2B-0CCC-4A70-AFCA-E09DD42A484E}" sibTransId="{AE69F159-C0CF-4EA1-A462-D9AC10622C1C}"/>
    <dgm:cxn modelId="{FD137E0F-2B6C-4DCE-864C-DED5961A9E94}" srcId="{A3604602-8CC2-4C9C-8603-A5A257CCA1D7}" destId="{A78F5553-9A6F-409F-8BD0-69A942D8A0A8}" srcOrd="0" destOrd="0" parTransId="{D8921309-AFD4-4413-9D9C-E0BC2F2791C0}" sibTransId="{9ACA6236-A6E0-4C56-94AF-1FC4957699E2}"/>
    <dgm:cxn modelId="{40C4DB33-D217-4315-8324-F31219773FDD}" type="presOf" srcId="{F1787A13-8D14-4223-9740-99140355EFC1}" destId="{E98BE626-F88B-4321-89C4-CBED390AB1DA}" srcOrd="0" destOrd="0" presId="urn:microsoft.com/office/officeart/2018/2/layout/IconVerticalSolidList"/>
    <dgm:cxn modelId="{8BFD025D-98A7-4A7B-8831-B8959E2842F3}" type="presOf" srcId="{A3604602-8CC2-4C9C-8603-A5A257CCA1D7}" destId="{6A61C7DD-F99F-4F84-8FA9-D793DF336FB5}" srcOrd="0" destOrd="0" presId="urn:microsoft.com/office/officeart/2018/2/layout/IconVerticalSolidList"/>
    <dgm:cxn modelId="{8E6FFA74-6F73-46F2-BDC3-0BB38A8E3D47}" srcId="{A3604602-8CC2-4C9C-8603-A5A257CCA1D7}" destId="{A71A3FF9-6163-4E31-80AC-C22E0B734D51}" srcOrd="2" destOrd="0" parTransId="{4C29618F-5523-44E0-A337-DFC238F9A5AE}" sibTransId="{E3CB70D3-F4B4-4EE0-9B2D-2F26A70C8AAE}"/>
    <dgm:cxn modelId="{D0C4537D-68C5-4E6B-9ED9-90088B1F0450}" type="presOf" srcId="{A71A3FF9-6163-4E31-80AC-C22E0B734D51}" destId="{6E5743EB-B57C-4D18-9432-9CEBD6522F36}" srcOrd="0" destOrd="0" presId="urn:microsoft.com/office/officeart/2018/2/layout/IconVerticalSolidList"/>
    <dgm:cxn modelId="{D17CBAC8-B222-4A24-A94B-D92E8BAE28E7}" type="presOf" srcId="{A78F5553-9A6F-409F-8BD0-69A942D8A0A8}" destId="{AD653E0C-587C-408F-8A79-F5810B17CD6D}" srcOrd="0" destOrd="0" presId="urn:microsoft.com/office/officeart/2018/2/layout/IconVerticalSolidList"/>
    <dgm:cxn modelId="{1696780C-EBA4-488B-A4DD-DB2514990137}" type="presParOf" srcId="{6A61C7DD-F99F-4F84-8FA9-D793DF336FB5}" destId="{4DCE1319-10B8-4AA7-A909-6FBB6DDA4158}" srcOrd="0" destOrd="0" presId="urn:microsoft.com/office/officeart/2018/2/layout/IconVerticalSolidList"/>
    <dgm:cxn modelId="{78D8759E-8836-4C35-9F32-59AADF715C64}" type="presParOf" srcId="{4DCE1319-10B8-4AA7-A909-6FBB6DDA4158}" destId="{ED21A923-05BC-489C-A5D8-CFA8BE883FC9}" srcOrd="0" destOrd="0" presId="urn:microsoft.com/office/officeart/2018/2/layout/IconVerticalSolidList"/>
    <dgm:cxn modelId="{0DCDBB79-B14E-49A7-B603-A7D46BC7B6DE}" type="presParOf" srcId="{4DCE1319-10B8-4AA7-A909-6FBB6DDA4158}" destId="{73876241-F632-4F0E-BF59-7C245DC97DC9}" srcOrd="1" destOrd="0" presId="urn:microsoft.com/office/officeart/2018/2/layout/IconVerticalSolidList"/>
    <dgm:cxn modelId="{1E8171A9-5DD9-44BD-8217-A5C36413C84C}" type="presParOf" srcId="{4DCE1319-10B8-4AA7-A909-6FBB6DDA4158}" destId="{DCB321B9-B1C8-4C34-A293-C15721D91267}" srcOrd="2" destOrd="0" presId="urn:microsoft.com/office/officeart/2018/2/layout/IconVerticalSolidList"/>
    <dgm:cxn modelId="{805ACFB0-ABD0-4CAA-BE4F-AE9FC916D426}" type="presParOf" srcId="{4DCE1319-10B8-4AA7-A909-6FBB6DDA4158}" destId="{AD653E0C-587C-408F-8A79-F5810B17CD6D}" srcOrd="3" destOrd="0" presId="urn:microsoft.com/office/officeart/2018/2/layout/IconVerticalSolidList"/>
    <dgm:cxn modelId="{A40802DB-773D-46A0-A011-63231F30016F}" type="presParOf" srcId="{6A61C7DD-F99F-4F84-8FA9-D793DF336FB5}" destId="{0E0F9A3F-3629-44AA-BCAC-2CC14C99E0E9}" srcOrd="1" destOrd="0" presId="urn:microsoft.com/office/officeart/2018/2/layout/IconVerticalSolidList"/>
    <dgm:cxn modelId="{CEB04C46-3AA1-4F39-B3D9-AAEF7ED69B94}" type="presParOf" srcId="{6A61C7DD-F99F-4F84-8FA9-D793DF336FB5}" destId="{66FA3422-CCB9-4C51-AECE-3B9874A5CD2A}" srcOrd="2" destOrd="0" presId="urn:microsoft.com/office/officeart/2018/2/layout/IconVerticalSolidList"/>
    <dgm:cxn modelId="{77CF3EF7-4566-4FDE-B74E-73ABBAF45549}" type="presParOf" srcId="{66FA3422-CCB9-4C51-AECE-3B9874A5CD2A}" destId="{51D7248B-0A4F-4FFE-A64C-A0F52D1971A2}" srcOrd="0" destOrd="0" presId="urn:microsoft.com/office/officeart/2018/2/layout/IconVerticalSolidList"/>
    <dgm:cxn modelId="{2145E66B-6C11-4E65-B8D8-2D78A1F4E19C}" type="presParOf" srcId="{66FA3422-CCB9-4C51-AECE-3B9874A5CD2A}" destId="{EE8F845E-105C-4D6C-9749-258F9DF3A3D6}" srcOrd="1" destOrd="0" presId="urn:microsoft.com/office/officeart/2018/2/layout/IconVerticalSolidList"/>
    <dgm:cxn modelId="{E33A2A3A-14DE-4965-AD32-13566315FD31}" type="presParOf" srcId="{66FA3422-CCB9-4C51-AECE-3B9874A5CD2A}" destId="{BEA47B25-AF8F-46F7-9DED-C4785A1D95B2}" srcOrd="2" destOrd="0" presId="urn:microsoft.com/office/officeart/2018/2/layout/IconVerticalSolidList"/>
    <dgm:cxn modelId="{0CBF5082-E025-4CC0-A64C-91EC5376D977}" type="presParOf" srcId="{66FA3422-CCB9-4C51-AECE-3B9874A5CD2A}" destId="{E98BE626-F88B-4321-89C4-CBED390AB1DA}" srcOrd="3" destOrd="0" presId="urn:microsoft.com/office/officeart/2018/2/layout/IconVerticalSolidList"/>
    <dgm:cxn modelId="{42FA65B7-07FA-4A71-84D1-9FA7B2565331}" type="presParOf" srcId="{6A61C7DD-F99F-4F84-8FA9-D793DF336FB5}" destId="{52A0122D-EEFE-4220-94EA-7E2B9C405138}" srcOrd="3" destOrd="0" presId="urn:microsoft.com/office/officeart/2018/2/layout/IconVerticalSolidList"/>
    <dgm:cxn modelId="{139A3138-DE06-4182-8351-6C7D37A49DC7}" type="presParOf" srcId="{6A61C7DD-F99F-4F84-8FA9-D793DF336FB5}" destId="{18DB5BF5-32F7-444D-A380-2B8F283AAF78}" srcOrd="4" destOrd="0" presId="urn:microsoft.com/office/officeart/2018/2/layout/IconVerticalSolidList"/>
    <dgm:cxn modelId="{993CF905-F666-4418-8670-7BC8064E6FEB}" type="presParOf" srcId="{18DB5BF5-32F7-444D-A380-2B8F283AAF78}" destId="{92C2827C-6D6E-44B4-9F3A-AA64DCEC3790}" srcOrd="0" destOrd="0" presId="urn:microsoft.com/office/officeart/2018/2/layout/IconVerticalSolidList"/>
    <dgm:cxn modelId="{AC131F77-02B4-42D3-B384-B3E7C48BB122}" type="presParOf" srcId="{18DB5BF5-32F7-444D-A380-2B8F283AAF78}" destId="{7AF24974-B35E-4772-9135-2ED002CDE1D2}" srcOrd="1" destOrd="0" presId="urn:microsoft.com/office/officeart/2018/2/layout/IconVerticalSolidList"/>
    <dgm:cxn modelId="{F668BB1D-0D10-4739-9C25-C117851F537D}" type="presParOf" srcId="{18DB5BF5-32F7-444D-A380-2B8F283AAF78}" destId="{15CB6BF9-BB52-4700-BF71-AA6DC8D91567}" srcOrd="2" destOrd="0" presId="urn:microsoft.com/office/officeart/2018/2/layout/IconVerticalSolidList"/>
    <dgm:cxn modelId="{9670E312-E18D-4F00-8CA8-DAAD7714BAD1}" type="presParOf" srcId="{18DB5BF5-32F7-444D-A380-2B8F283AAF78}" destId="{6E5743EB-B57C-4D18-9432-9CEBD6522F3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04D89F-AA8D-460F-925B-41566FC23A1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85ED7CD-A960-4C37-90C8-D81D81FB027A}">
      <dgm:prSet/>
      <dgm:spPr/>
      <dgm:t>
        <a:bodyPr/>
        <a:lstStyle/>
        <a:p>
          <a:pPr>
            <a:lnSpc>
              <a:spcPct val="100000"/>
            </a:lnSpc>
          </a:pPr>
          <a:r>
            <a:rPr lang="en-IE" dirty="0"/>
            <a:t>Needs – These are things that we need to survive. They are essential for survival for example food and water</a:t>
          </a:r>
          <a:endParaRPr lang="en-US" dirty="0"/>
        </a:p>
      </dgm:t>
    </dgm:pt>
    <dgm:pt modelId="{7FC127EB-8BF7-40EF-9897-B5B895C8E4A9}" type="parTrans" cxnId="{576050C5-DB81-4B44-9C41-1014122D2F6F}">
      <dgm:prSet/>
      <dgm:spPr/>
      <dgm:t>
        <a:bodyPr/>
        <a:lstStyle/>
        <a:p>
          <a:endParaRPr lang="en-US"/>
        </a:p>
      </dgm:t>
    </dgm:pt>
    <dgm:pt modelId="{E8CB4E1A-105B-41E2-BF12-49E85064A792}" type="sibTrans" cxnId="{576050C5-DB81-4B44-9C41-1014122D2F6F}">
      <dgm:prSet/>
      <dgm:spPr/>
      <dgm:t>
        <a:bodyPr/>
        <a:lstStyle/>
        <a:p>
          <a:pPr>
            <a:lnSpc>
              <a:spcPct val="100000"/>
            </a:lnSpc>
          </a:pPr>
          <a:endParaRPr lang="en-US"/>
        </a:p>
      </dgm:t>
    </dgm:pt>
    <dgm:pt modelId="{AAB6D7E2-11F6-4E6E-9AA2-08BF2F215445}">
      <dgm:prSet/>
      <dgm:spPr/>
      <dgm:t>
        <a:bodyPr/>
        <a:lstStyle/>
        <a:p>
          <a:pPr>
            <a:lnSpc>
              <a:spcPct val="100000"/>
            </a:lnSpc>
          </a:pPr>
          <a:r>
            <a:rPr lang="en-IE"/>
            <a:t>Want - These are things that we would like to have but do not need for survival for example a i-phone</a:t>
          </a:r>
          <a:endParaRPr lang="en-US"/>
        </a:p>
      </dgm:t>
    </dgm:pt>
    <dgm:pt modelId="{F47FBB5D-644E-464D-8B55-39B3224889C7}" type="parTrans" cxnId="{A55055D4-F8FF-4AD3-9FAF-E5E561D0DAD7}">
      <dgm:prSet/>
      <dgm:spPr/>
      <dgm:t>
        <a:bodyPr/>
        <a:lstStyle/>
        <a:p>
          <a:endParaRPr lang="en-US"/>
        </a:p>
      </dgm:t>
    </dgm:pt>
    <dgm:pt modelId="{5C73B458-B073-4C5A-8E81-93B553837A04}" type="sibTrans" cxnId="{A55055D4-F8FF-4AD3-9FAF-E5E561D0DAD7}">
      <dgm:prSet/>
      <dgm:spPr/>
      <dgm:t>
        <a:bodyPr/>
        <a:lstStyle/>
        <a:p>
          <a:endParaRPr lang="en-US"/>
        </a:p>
      </dgm:t>
    </dgm:pt>
    <dgm:pt modelId="{0552581E-B5BB-47A4-80F8-57EA576686C7}" type="pres">
      <dgm:prSet presAssocID="{1304D89F-AA8D-460F-925B-41566FC23A1E}" presName="root" presStyleCnt="0">
        <dgm:presLayoutVars>
          <dgm:dir/>
          <dgm:resizeHandles val="exact"/>
        </dgm:presLayoutVars>
      </dgm:prSet>
      <dgm:spPr/>
    </dgm:pt>
    <dgm:pt modelId="{7A5C9B02-E102-412F-9038-551D2357499F}" type="pres">
      <dgm:prSet presAssocID="{1304D89F-AA8D-460F-925B-41566FC23A1E}" presName="container" presStyleCnt="0">
        <dgm:presLayoutVars>
          <dgm:dir/>
          <dgm:resizeHandles val="exact"/>
        </dgm:presLayoutVars>
      </dgm:prSet>
      <dgm:spPr/>
    </dgm:pt>
    <dgm:pt modelId="{5E015B28-44F5-4427-98ED-33BC0017874B}" type="pres">
      <dgm:prSet presAssocID="{385ED7CD-A960-4C37-90C8-D81D81FB027A}" presName="compNode" presStyleCnt="0"/>
      <dgm:spPr/>
    </dgm:pt>
    <dgm:pt modelId="{BF12E04D-0DBC-4824-B27A-190B59EC5992}" type="pres">
      <dgm:prSet presAssocID="{385ED7CD-A960-4C37-90C8-D81D81FB027A}" presName="iconBgRect" presStyleLbl="bgShp" presStyleIdx="0" presStyleCnt="2"/>
      <dgm:spPr/>
    </dgm:pt>
    <dgm:pt modelId="{35E238E4-15EB-459E-B99C-F063EB4C248B}" type="pres">
      <dgm:prSet presAssocID="{385ED7CD-A960-4C37-90C8-D81D81FB027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14C855DA-40B1-488F-8E41-82F4EF5793E6}" type="pres">
      <dgm:prSet presAssocID="{385ED7CD-A960-4C37-90C8-D81D81FB027A}" presName="spaceRect" presStyleCnt="0"/>
      <dgm:spPr/>
    </dgm:pt>
    <dgm:pt modelId="{3B50BA57-D791-4662-9FC4-CE8C99231494}" type="pres">
      <dgm:prSet presAssocID="{385ED7CD-A960-4C37-90C8-D81D81FB027A}" presName="textRect" presStyleLbl="revTx" presStyleIdx="0" presStyleCnt="2">
        <dgm:presLayoutVars>
          <dgm:chMax val="1"/>
          <dgm:chPref val="1"/>
        </dgm:presLayoutVars>
      </dgm:prSet>
      <dgm:spPr/>
    </dgm:pt>
    <dgm:pt modelId="{85FA1EED-7266-4AC8-9AC5-C29497CF22E7}" type="pres">
      <dgm:prSet presAssocID="{E8CB4E1A-105B-41E2-BF12-49E85064A792}" presName="sibTrans" presStyleLbl="sibTrans2D1" presStyleIdx="0" presStyleCnt="0"/>
      <dgm:spPr/>
    </dgm:pt>
    <dgm:pt modelId="{065B9498-CCC4-4720-8F70-08FCF9A5F3FF}" type="pres">
      <dgm:prSet presAssocID="{AAB6D7E2-11F6-4E6E-9AA2-08BF2F215445}" presName="compNode" presStyleCnt="0"/>
      <dgm:spPr/>
    </dgm:pt>
    <dgm:pt modelId="{7CC47D39-301D-4A48-BCFE-17BB2B8A6864}" type="pres">
      <dgm:prSet presAssocID="{AAB6D7E2-11F6-4E6E-9AA2-08BF2F215445}" presName="iconBgRect" presStyleLbl="bgShp" presStyleIdx="1" presStyleCnt="2"/>
      <dgm:spPr/>
    </dgm:pt>
    <dgm:pt modelId="{4CBB8A7B-CDD8-476E-A1C3-8766CA47CA6A}" type="pres">
      <dgm:prSet presAssocID="{AAB6D7E2-11F6-4E6E-9AA2-08BF2F2154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2849523D-B314-4496-B8CA-1630006B3919}" type="pres">
      <dgm:prSet presAssocID="{AAB6D7E2-11F6-4E6E-9AA2-08BF2F215445}" presName="spaceRect" presStyleCnt="0"/>
      <dgm:spPr/>
    </dgm:pt>
    <dgm:pt modelId="{CB7D003D-34C8-43D9-A1B9-488DD07C87E4}" type="pres">
      <dgm:prSet presAssocID="{AAB6D7E2-11F6-4E6E-9AA2-08BF2F215445}" presName="textRect" presStyleLbl="revTx" presStyleIdx="1" presStyleCnt="2">
        <dgm:presLayoutVars>
          <dgm:chMax val="1"/>
          <dgm:chPref val="1"/>
        </dgm:presLayoutVars>
      </dgm:prSet>
      <dgm:spPr/>
    </dgm:pt>
  </dgm:ptLst>
  <dgm:cxnLst>
    <dgm:cxn modelId="{03020321-E8A5-4354-82D8-CA5EE5125AB6}" type="presOf" srcId="{E8CB4E1A-105B-41E2-BF12-49E85064A792}" destId="{85FA1EED-7266-4AC8-9AC5-C29497CF22E7}" srcOrd="0" destOrd="0" presId="urn:microsoft.com/office/officeart/2018/2/layout/IconCircleList"/>
    <dgm:cxn modelId="{FDE3A528-6996-4AE2-9F71-1AD10FDD76EB}" type="presOf" srcId="{385ED7CD-A960-4C37-90C8-D81D81FB027A}" destId="{3B50BA57-D791-4662-9FC4-CE8C99231494}" srcOrd="0" destOrd="0" presId="urn:microsoft.com/office/officeart/2018/2/layout/IconCircleList"/>
    <dgm:cxn modelId="{576050C5-DB81-4B44-9C41-1014122D2F6F}" srcId="{1304D89F-AA8D-460F-925B-41566FC23A1E}" destId="{385ED7CD-A960-4C37-90C8-D81D81FB027A}" srcOrd="0" destOrd="0" parTransId="{7FC127EB-8BF7-40EF-9897-B5B895C8E4A9}" sibTransId="{E8CB4E1A-105B-41E2-BF12-49E85064A792}"/>
    <dgm:cxn modelId="{D62771D3-1019-495D-824C-BC708D54C02D}" type="presOf" srcId="{AAB6D7E2-11F6-4E6E-9AA2-08BF2F215445}" destId="{CB7D003D-34C8-43D9-A1B9-488DD07C87E4}" srcOrd="0" destOrd="0" presId="urn:microsoft.com/office/officeart/2018/2/layout/IconCircleList"/>
    <dgm:cxn modelId="{A55055D4-F8FF-4AD3-9FAF-E5E561D0DAD7}" srcId="{1304D89F-AA8D-460F-925B-41566FC23A1E}" destId="{AAB6D7E2-11F6-4E6E-9AA2-08BF2F215445}" srcOrd="1" destOrd="0" parTransId="{F47FBB5D-644E-464D-8B55-39B3224889C7}" sibTransId="{5C73B458-B073-4C5A-8E81-93B553837A04}"/>
    <dgm:cxn modelId="{2A0BAAEA-0BB1-45DF-AEEA-4B86E828B33D}" type="presOf" srcId="{1304D89F-AA8D-460F-925B-41566FC23A1E}" destId="{0552581E-B5BB-47A4-80F8-57EA576686C7}" srcOrd="0" destOrd="0" presId="urn:microsoft.com/office/officeart/2018/2/layout/IconCircleList"/>
    <dgm:cxn modelId="{8B998FD9-B9F8-4A9C-99F0-A2DCC0B5AA3E}" type="presParOf" srcId="{0552581E-B5BB-47A4-80F8-57EA576686C7}" destId="{7A5C9B02-E102-412F-9038-551D2357499F}" srcOrd="0" destOrd="0" presId="urn:microsoft.com/office/officeart/2018/2/layout/IconCircleList"/>
    <dgm:cxn modelId="{55704AA3-C9CC-4830-BC3D-56DCFF481AC0}" type="presParOf" srcId="{7A5C9B02-E102-412F-9038-551D2357499F}" destId="{5E015B28-44F5-4427-98ED-33BC0017874B}" srcOrd="0" destOrd="0" presId="urn:microsoft.com/office/officeart/2018/2/layout/IconCircleList"/>
    <dgm:cxn modelId="{AE7BDD0A-EF2A-4A11-B387-D8B0D95535C5}" type="presParOf" srcId="{5E015B28-44F5-4427-98ED-33BC0017874B}" destId="{BF12E04D-0DBC-4824-B27A-190B59EC5992}" srcOrd="0" destOrd="0" presId="urn:microsoft.com/office/officeart/2018/2/layout/IconCircleList"/>
    <dgm:cxn modelId="{B10619B0-4BA0-4650-A850-EA7866BB452A}" type="presParOf" srcId="{5E015B28-44F5-4427-98ED-33BC0017874B}" destId="{35E238E4-15EB-459E-B99C-F063EB4C248B}" srcOrd="1" destOrd="0" presId="urn:microsoft.com/office/officeart/2018/2/layout/IconCircleList"/>
    <dgm:cxn modelId="{96F01594-A20A-4CCC-B75E-A587B5E9E44F}" type="presParOf" srcId="{5E015B28-44F5-4427-98ED-33BC0017874B}" destId="{14C855DA-40B1-488F-8E41-82F4EF5793E6}" srcOrd="2" destOrd="0" presId="urn:microsoft.com/office/officeart/2018/2/layout/IconCircleList"/>
    <dgm:cxn modelId="{9FBC6CD2-4C4B-4B86-AE47-15A428093658}" type="presParOf" srcId="{5E015B28-44F5-4427-98ED-33BC0017874B}" destId="{3B50BA57-D791-4662-9FC4-CE8C99231494}" srcOrd="3" destOrd="0" presId="urn:microsoft.com/office/officeart/2018/2/layout/IconCircleList"/>
    <dgm:cxn modelId="{681D7DDA-F05B-405E-96B2-DC24FCC98181}" type="presParOf" srcId="{7A5C9B02-E102-412F-9038-551D2357499F}" destId="{85FA1EED-7266-4AC8-9AC5-C29497CF22E7}" srcOrd="1" destOrd="0" presId="urn:microsoft.com/office/officeart/2018/2/layout/IconCircleList"/>
    <dgm:cxn modelId="{24DC623B-570F-448F-87BA-780C20E596EF}" type="presParOf" srcId="{7A5C9B02-E102-412F-9038-551D2357499F}" destId="{065B9498-CCC4-4720-8F70-08FCF9A5F3FF}" srcOrd="2" destOrd="0" presId="urn:microsoft.com/office/officeart/2018/2/layout/IconCircleList"/>
    <dgm:cxn modelId="{901F8003-7881-4DC6-AAA7-50C3875354D4}" type="presParOf" srcId="{065B9498-CCC4-4720-8F70-08FCF9A5F3FF}" destId="{7CC47D39-301D-4A48-BCFE-17BB2B8A6864}" srcOrd="0" destOrd="0" presId="urn:microsoft.com/office/officeart/2018/2/layout/IconCircleList"/>
    <dgm:cxn modelId="{0CF29688-E31C-4181-B348-47491DBBB7FA}" type="presParOf" srcId="{065B9498-CCC4-4720-8F70-08FCF9A5F3FF}" destId="{4CBB8A7B-CDD8-476E-A1C3-8766CA47CA6A}" srcOrd="1" destOrd="0" presId="urn:microsoft.com/office/officeart/2018/2/layout/IconCircleList"/>
    <dgm:cxn modelId="{83BBBF6F-C765-403D-8ED2-EDD5E4A0DC85}" type="presParOf" srcId="{065B9498-CCC4-4720-8F70-08FCF9A5F3FF}" destId="{2849523D-B314-4496-B8CA-1630006B3919}" srcOrd="2" destOrd="0" presId="urn:microsoft.com/office/officeart/2018/2/layout/IconCircleList"/>
    <dgm:cxn modelId="{790EF8BB-620F-4A23-9102-C5D470916C74}" type="presParOf" srcId="{065B9498-CCC4-4720-8F70-08FCF9A5F3FF}" destId="{CB7D003D-34C8-43D9-A1B9-488DD07C87E4}"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23FB-EBB2-4F83-976A-8811BD495D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0A69E6E-2D84-490B-84B4-17ECE87E3D29}">
      <dgm:prSet custT="1"/>
      <dgm:spPr/>
      <dgm:t>
        <a:bodyPr/>
        <a:lstStyle/>
        <a:p>
          <a:r>
            <a:rPr lang="en-IE" sz="2400" b="0" i="0" dirty="0"/>
            <a:t>Retired Person</a:t>
          </a:r>
        </a:p>
        <a:p>
          <a:r>
            <a:rPr lang="en-IE" sz="2400" b="0" i="0" dirty="0"/>
            <a:t>Pension</a:t>
          </a:r>
          <a:endParaRPr lang="en-US" sz="2400" dirty="0"/>
        </a:p>
      </dgm:t>
    </dgm:pt>
    <dgm:pt modelId="{5CDF983F-F99D-459B-9228-6EF5BF57F199}" type="parTrans" cxnId="{6A5FBF2B-74F8-4E7F-8D0C-2C9054B62503}">
      <dgm:prSet/>
      <dgm:spPr/>
      <dgm:t>
        <a:bodyPr/>
        <a:lstStyle/>
        <a:p>
          <a:endParaRPr lang="en-US"/>
        </a:p>
      </dgm:t>
    </dgm:pt>
    <dgm:pt modelId="{9853F657-8FCC-4BBB-A645-A73877FFE183}" type="sibTrans" cxnId="{6A5FBF2B-74F8-4E7F-8D0C-2C9054B62503}">
      <dgm:prSet/>
      <dgm:spPr/>
      <dgm:t>
        <a:bodyPr/>
        <a:lstStyle/>
        <a:p>
          <a:endParaRPr lang="en-US"/>
        </a:p>
      </dgm:t>
    </dgm:pt>
    <dgm:pt modelId="{DB5D12D4-4EF7-41E0-BDD4-251BC714F76C}">
      <dgm:prSet custT="1"/>
      <dgm:spPr/>
      <dgm:t>
        <a:bodyPr/>
        <a:lstStyle/>
        <a:p>
          <a:r>
            <a:rPr lang="en-IE" sz="2400" dirty="0"/>
            <a:t>Employed Person</a:t>
          </a:r>
        </a:p>
        <a:p>
          <a:r>
            <a:rPr lang="en-IE" sz="2400" dirty="0"/>
            <a:t>Wages/Salary</a:t>
          </a:r>
          <a:endParaRPr lang="en-US" sz="2400" dirty="0"/>
        </a:p>
      </dgm:t>
    </dgm:pt>
    <dgm:pt modelId="{0AA30755-1796-455E-98F2-998462F09F8A}" type="parTrans" cxnId="{75A1DB0D-727C-4962-857E-42A7735BA5FC}">
      <dgm:prSet/>
      <dgm:spPr/>
      <dgm:t>
        <a:bodyPr/>
        <a:lstStyle/>
        <a:p>
          <a:endParaRPr lang="en-US"/>
        </a:p>
      </dgm:t>
    </dgm:pt>
    <dgm:pt modelId="{8975BCD4-4967-4216-BF9B-9C66779C4E52}" type="sibTrans" cxnId="{75A1DB0D-727C-4962-857E-42A7735BA5FC}">
      <dgm:prSet/>
      <dgm:spPr/>
      <dgm:t>
        <a:bodyPr/>
        <a:lstStyle/>
        <a:p>
          <a:endParaRPr lang="en-US"/>
        </a:p>
      </dgm:t>
    </dgm:pt>
    <dgm:pt modelId="{C91ECAB7-495D-4149-97C6-6838A839A831}">
      <dgm:prSet custT="1"/>
      <dgm:spPr/>
      <dgm:t>
        <a:bodyPr/>
        <a:lstStyle/>
        <a:p>
          <a:r>
            <a:rPr lang="en-IE" sz="2400" dirty="0"/>
            <a:t>Unemployed Person</a:t>
          </a:r>
        </a:p>
        <a:p>
          <a:r>
            <a:rPr lang="en-IE" sz="2400" dirty="0"/>
            <a:t>Jobseekers Allowance</a:t>
          </a:r>
          <a:endParaRPr lang="en-US" sz="2400" dirty="0"/>
        </a:p>
      </dgm:t>
    </dgm:pt>
    <dgm:pt modelId="{5E0C1F6F-3A20-42F9-A651-FA50B6632F8B}" type="parTrans" cxnId="{F7E4A260-3D0F-4B77-8B55-8BD8136A4999}">
      <dgm:prSet/>
      <dgm:spPr/>
      <dgm:t>
        <a:bodyPr/>
        <a:lstStyle/>
        <a:p>
          <a:endParaRPr lang="en-US"/>
        </a:p>
      </dgm:t>
    </dgm:pt>
    <dgm:pt modelId="{400FC490-E79A-424D-995E-020369462576}" type="sibTrans" cxnId="{F7E4A260-3D0F-4B77-8B55-8BD8136A4999}">
      <dgm:prSet/>
      <dgm:spPr/>
      <dgm:t>
        <a:bodyPr/>
        <a:lstStyle/>
        <a:p>
          <a:endParaRPr lang="en-US"/>
        </a:p>
      </dgm:t>
    </dgm:pt>
    <dgm:pt modelId="{5D20F85B-29DD-40CE-BC56-1AAF2A623E28}" type="pres">
      <dgm:prSet presAssocID="{C3B423FB-EBB2-4F83-976A-8811BD495DBF}" presName="hierChild1" presStyleCnt="0">
        <dgm:presLayoutVars>
          <dgm:orgChart val="1"/>
          <dgm:chPref val="1"/>
          <dgm:dir/>
          <dgm:animOne val="branch"/>
          <dgm:animLvl val="lvl"/>
          <dgm:resizeHandles/>
        </dgm:presLayoutVars>
      </dgm:prSet>
      <dgm:spPr/>
    </dgm:pt>
    <dgm:pt modelId="{858E1C97-3057-439A-A307-6200D63430CD}" type="pres">
      <dgm:prSet presAssocID="{E0A69E6E-2D84-490B-84B4-17ECE87E3D29}" presName="hierRoot1" presStyleCnt="0">
        <dgm:presLayoutVars>
          <dgm:hierBranch val="init"/>
        </dgm:presLayoutVars>
      </dgm:prSet>
      <dgm:spPr/>
    </dgm:pt>
    <dgm:pt modelId="{DBD133BF-40E4-4E39-84BE-46C2B727D922}" type="pres">
      <dgm:prSet presAssocID="{E0A69E6E-2D84-490B-84B4-17ECE87E3D29}" presName="rootComposite1" presStyleCnt="0"/>
      <dgm:spPr/>
    </dgm:pt>
    <dgm:pt modelId="{5D95220A-35DD-4997-A491-11298C5716D5}" type="pres">
      <dgm:prSet presAssocID="{E0A69E6E-2D84-490B-84B4-17ECE87E3D29}" presName="rootText1" presStyleLbl="node0" presStyleIdx="0" presStyleCnt="3">
        <dgm:presLayoutVars>
          <dgm:chPref val="3"/>
        </dgm:presLayoutVars>
      </dgm:prSet>
      <dgm:spPr/>
    </dgm:pt>
    <dgm:pt modelId="{293AC51A-5DE0-478F-A214-282DD3704056}" type="pres">
      <dgm:prSet presAssocID="{E0A69E6E-2D84-490B-84B4-17ECE87E3D29}" presName="rootConnector1" presStyleLbl="node1" presStyleIdx="0" presStyleCnt="0"/>
      <dgm:spPr/>
    </dgm:pt>
    <dgm:pt modelId="{8C569AE2-01F3-45A4-B2DD-4CBC6AA56226}" type="pres">
      <dgm:prSet presAssocID="{E0A69E6E-2D84-490B-84B4-17ECE87E3D29}" presName="hierChild2" presStyleCnt="0"/>
      <dgm:spPr/>
    </dgm:pt>
    <dgm:pt modelId="{E26EDC79-17EF-43BF-9DB1-30FF308A36E9}" type="pres">
      <dgm:prSet presAssocID="{E0A69E6E-2D84-490B-84B4-17ECE87E3D29}" presName="hierChild3" presStyleCnt="0"/>
      <dgm:spPr/>
    </dgm:pt>
    <dgm:pt modelId="{D244E3A5-BD19-455D-A5F2-6720771989DE}" type="pres">
      <dgm:prSet presAssocID="{DB5D12D4-4EF7-41E0-BDD4-251BC714F76C}" presName="hierRoot1" presStyleCnt="0">
        <dgm:presLayoutVars>
          <dgm:hierBranch val="init"/>
        </dgm:presLayoutVars>
      </dgm:prSet>
      <dgm:spPr/>
    </dgm:pt>
    <dgm:pt modelId="{524FD01E-B096-452C-BAF0-C502551D1DE2}" type="pres">
      <dgm:prSet presAssocID="{DB5D12D4-4EF7-41E0-BDD4-251BC714F76C}" presName="rootComposite1" presStyleCnt="0"/>
      <dgm:spPr/>
    </dgm:pt>
    <dgm:pt modelId="{33FC3756-3952-4EAE-A8A8-6ADCB8932634}" type="pres">
      <dgm:prSet presAssocID="{DB5D12D4-4EF7-41E0-BDD4-251BC714F76C}" presName="rootText1" presStyleLbl="node0" presStyleIdx="1" presStyleCnt="3">
        <dgm:presLayoutVars>
          <dgm:chPref val="3"/>
        </dgm:presLayoutVars>
      </dgm:prSet>
      <dgm:spPr/>
    </dgm:pt>
    <dgm:pt modelId="{2D80CA73-405A-4E45-AF37-342F38A39737}" type="pres">
      <dgm:prSet presAssocID="{DB5D12D4-4EF7-41E0-BDD4-251BC714F76C}" presName="rootConnector1" presStyleLbl="node1" presStyleIdx="0" presStyleCnt="0"/>
      <dgm:spPr/>
    </dgm:pt>
    <dgm:pt modelId="{25BC520B-A757-434F-B970-79B39A75903C}" type="pres">
      <dgm:prSet presAssocID="{DB5D12D4-4EF7-41E0-BDD4-251BC714F76C}" presName="hierChild2" presStyleCnt="0"/>
      <dgm:spPr/>
    </dgm:pt>
    <dgm:pt modelId="{DCAE9E5D-1A79-414B-8430-6F78F79062D3}" type="pres">
      <dgm:prSet presAssocID="{DB5D12D4-4EF7-41E0-BDD4-251BC714F76C}" presName="hierChild3" presStyleCnt="0"/>
      <dgm:spPr/>
    </dgm:pt>
    <dgm:pt modelId="{42BEE00D-CE5D-48E6-85D9-957F7CBE8792}" type="pres">
      <dgm:prSet presAssocID="{C91ECAB7-495D-4149-97C6-6838A839A831}" presName="hierRoot1" presStyleCnt="0">
        <dgm:presLayoutVars>
          <dgm:hierBranch val="init"/>
        </dgm:presLayoutVars>
      </dgm:prSet>
      <dgm:spPr/>
    </dgm:pt>
    <dgm:pt modelId="{A978EC22-F4DD-4449-9729-69114211AA8E}" type="pres">
      <dgm:prSet presAssocID="{C91ECAB7-495D-4149-97C6-6838A839A831}" presName="rootComposite1" presStyleCnt="0"/>
      <dgm:spPr/>
    </dgm:pt>
    <dgm:pt modelId="{21970623-746A-4DCA-99A4-CD3509B4C238}" type="pres">
      <dgm:prSet presAssocID="{C91ECAB7-495D-4149-97C6-6838A839A831}" presName="rootText1" presStyleLbl="node0" presStyleIdx="2" presStyleCnt="3">
        <dgm:presLayoutVars>
          <dgm:chPref val="3"/>
        </dgm:presLayoutVars>
      </dgm:prSet>
      <dgm:spPr/>
    </dgm:pt>
    <dgm:pt modelId="{2EE74984-B508-4D49-9DB0-27E0B8DD5112}" type="pres">
      <dgm:prSet presAssocID="{C91ECAB7-495D-4149-97C6-6838A839A831}" presName="rootConnector1" presStyleLbl="node1" presStyleIdx="0" presStyleCnt="0"/>
      <dgm:spPr/>
    </dgm:pt>
    <dgm:pt modelId="{4275E07C-61ED-4F69-BE53-A47CD6AED969}" type="pres">
      <dgm:prSet presAssocID="{C91ECAB7-495D-4149-97C6-6838A839A831}" presName="hierChild2" presStyleCnt="0"/>
      <dgm:spPr/>
    </dgm:pt>
    <dgm:pt modelId="{C4310D5C-10F6-4A41-9387-5A7C87884FB7}" type="pres">
      <dgm:prSet presAssocID="{C91ECAB7-495D-4149-97C6-6838A839A831}" presName="hierChild3" presStyleCnt="0"/>
      <dgm:spPr/>
    </dgm:pt>
  </dgm:ptLst>
  <dgm:cxnLst>
    <dgm:cxn modelId="{4F7AE602-22F8-4626-BC98-CAB0426AC004}" type="presOf" srcId="{E0A69E6E-2D84-490B-84B4-17ECE87E3D29}" destId="{293AC51A-5DE0-478F-A214-282DD3704056}" srcOrd="1" destOrd="0" presId="urn:microsoft.com/office/officeart/2005/8/layout/orgChart1"/>
    <dgm:cxn modelId="{75A1DB0D-727C-4962-857E-42A7735BA5FC}" srcId="{C3B423FB-EBB2-4F83-976A-8811BD495DBF}" destId="{DB5D12D4-4EF7-41E0-BDD4-251BC714F76C}" srcOrd="1" destOrd="0" parTransId="{0AA30755-1796-455E-98F2-998462F09F8A}" sibTransId="{8975BCD4-4967-4216-BF9B-9C66779C4E52}"/>
    <dgm:cxn modelId="{6A5FBF2B-74F8-4E7F-8D0C-2C9054B62503}" srcId="{C3B423FB-EBB2-4F83-976A-8811BD495DBF}" destId="{E0A69E6E-2D84-490B-84B4-17ECE87E3D29}" srcOrd="0" destOrd="0" parTransId="{5CDF983F-F99D-459B-9228-6EF5BF57F199}" sibTransId="{9853F657-8FCC-4BBB-A645-A73877FFE183}"/>
    <dgm:cxn modelId="{03020A2F-035C-4537-8502-778E6AB58E18}" type="presOf" srcId="{C3B423FB-EBB2-4F83-976A-8811BD495DBF}" destId="{5D20F85B-29DD-40CE-BC56-1AAF2A623E28}" srcOrd="0" destOrd="0" presId="urn:microsoft.com/office/officeart/2005/8/layout/orgChart1"/>
    <dgm:cxn modelId="{F7E4A260-3D0F-4B77-8B55-8BD8136A4999}" srcId="{C3B423FB-EBB2-4F83-976A-8811BD495DBF}" destId="{C91ECAB7-495D-4149-97C6-6838A839A831}" srcOrd="2" destOrd="0" parTransId="{5E0C1F6F-3A20-42F9-A651-FA50B6632F8B}" sibTransId="{400FC490-E79A-424D-995E-020369462576}"/>
    <dgm:cxn modelId="{CE2ECB65-5BAF-4596-B795-59CDC661CBEE}" type="presOf" srcId="{DB5D12D4-4EF7-41E0-BDD4-251BC714F76C}" destId="{2D80CA73-405A-4E45-AF37-342F38A39737}" srcOrd="1" destOrd="0" presId="urn:microsoft.com/office/officeart/2005/8/layout/orgChart1"/>
    <dgm:cxn modelId="{B5D11E6F-EF52-46A7-A87B-4DA65056D384}" type="presOf" srcId="{C91ECAB7-495D-4149-97C6-6838A839A831}" destId="{21970623-746A-4DCA-99A4-CD3509B4C238}" srcOrd="0" destOrd="0" presId="urn:microsoft.com/office/officeart/2005/8/layout/orgChart1"/>
    <dgm:cxn modelId="{0BAC307B-AA5C-4E66-A7BA-6AB0C9148E6F}" type="presOf" srcId="{DB5D12D4-4EF7-41E0-BDD4-251BC714F76C}" destId="{33FC3756-3952-4EAE-A8A8-6ADCB8932634}" srcOrd="0" destOrd="0" presId="urn:microsoft.com/office/officeart/2005/8/layout/orgChart1"/>
    <dgm:cxn modelId="{8C21A0AE-AB55-4CD9-BCB4-F7FE9A2805B8}" type="presOf" srcId="{C91ECAB7-495D-4149-97C6-6838A839A831}" destId="{2EE74984-B508-4D49-9DB0-27E0B8DD5112}" srcOrd="1" destOrd="0" presId="urn:microsoft.com/office/officeart/2005/8/layout/orgChart1"/>
    <dgm:cxn modelId="{174C85D9-1F09-41EC-BD1A-915C1CA594EE}" type="presOf" srcId="{E0A69E6E-2D84-490B-84B4-17ECE87E3D29}" destId="{5D95220A-35DD-4997-A491-11298C5716D5}" srcOrd="0" destOrd="0" presId="urn:microsoft.com/office/officeart/2005/8/layout/orgChart1"/>
    <dgm:cxn modelId="{26959C75-6A7A-4465-A61E-29EA534348E3}" type="presParOf" srcId="{5D20F85B-29DD-40CE-BC56-1AAF2A623E28}" destId="{858E1C97-3057-439A-A307-6200D63430CD}" srcOrd="0" destOrd="0" presId="urn:microsoft.com/office/officeart/2005/8/layout/orgChart1"/>
    <dgm:cxn modelId="{CA16B75E-6A56-4485-B36C-2D38021B76B7}" type="presParOf" srcId="{858E1C97-3057-439A-A307-6200D63430CD}" destId="{DBD133BF-40E4-4E39-84BE-46C2B727D922}" srcOrd="0" destOrd="0" presId="urn:microsoft.com/office/officeart/2005/8/layout/orgChart1"/>
    <dgm:cxn modelId="{117EC91E-5558-40DE-8C73-4A8B3DE8D5B7}" type="presParOf" srcId="{DBD133BF-40E4-4E39-84BE-46C2B727D922}" destId="{5D95220A-35DD-4997-A491-11298C5716D5}" srcOrd="0" destOrd="0" presId="urn:microsoft.com/office/officeart/2005/8/layout/orgChart1"/>
    <dgm:cxn modelId="{A4C9469F-C81E-4394-A15F-202544119032}" type="presParOf" srcId="{DBD133BF-40E4-4E39-84BE-46C2B727D922}" destId="{293AC51A-5DE0-478F-A214-282DD3704056}" srcOrd="1" destOrd="0" presId="urn:microsoft.com/office/officeart/2005/8/layout/orgChart1"/>
    <dgm:cxn modelId="{A9C92CB7-0C0E-4A7F-BD7A-D8CFB0A8D9F4}" type="presParOf" srcId="{858E1C97-3057-439A-A307-6200D63430CD}" destId="{8C569AE2-01F3-45A4-B2DD-4CBC6AA56226}" srcOrd="1" destOrd="0" presId="urn:microsoft.com/office/officeart/2005/8/layout/orgChart1"/>
    <dgm:cxn modelId="{890F4003-8AFD-4320-9616-735EF816C317}" type="presParOf" srcId="{858E1C97-3057-439A-A307-6200D63430CD}" destId="{E26EDC79-17EF-43BF-9DB1-30FF308A36E9}" srcOrd="2" destOrd="0" presId="urn:microsoft.com/office/officeart/2005/8/layout/orgChart1"/>
    <dgm:cxn modelId="{9DD2DA66-6D8B-4C5A-87E3-F39A6EE6F058}" type="presParOf" srcId="{5D20F85B-29DD-40CE-BC56-1AAF2A623E28}" destId="{D244E3A5-BD19-455D-A5F2-6720771989DE}" srcOrd="1" destOrd="0" presId="urn:microsoft.com/office/officeart/2005/8/layout/orgChart1"/>
    <dgm:cxn modelId="{DA7450F2-4A40-455E-93BF-A11B68694CF4}" type="presParOf" srcId="{D244E3A5-BD19-455D-A5F2-6720771989DE}" destId="{524FD01E-B096-452C-BAF0-C502551D1DE2}" srcOrd="0" destOrd="0" presId="urn:microsoft.com/office/officeart/2005/8/layout/orgChart1"/>
    <dgm:cxn modelId="{735BC6C8-50B7-4732-A43C-473CBD70E032}" type="presParOf" srcId="{524FD01E-B096-452C-BAF0-C502551D1DE2}" destId="{33FC3756-3952-4EAE-A8A8-6ADCB8932634}" srcOrd="0" destOrd="0" presId="urn:microsoft.com/office/officeart/2005/8/layout/orgChart1"/>
    <dgm:cxn modelId="{D7F5EAC8-81C7-4C25-8170-268C7DA85552}" type="presParOf" srcId="{524FD01E-B096-452C-BAF0-C502551D1DE2}" destId="{2D80CA73-405A-4E45-AF37-342F38A39737}" srcOrd="1" destOrd="0" presId="urn:microsoft.com/office/officeart/2005/8/layout/orgChart1"/>
    <dgm:cxn modelId="{0E75DBE9-0FBD-433B-BCF3-EC42686A9D0E}" type="presParOf" srcId="{D244E3A5-BD19-455D-A5F2-6720771989DE}" destId="{25BC520B-A757-434F-B970-79B39A75903C}" srcOrd="1" destOrd="0" presId="urn:microsoft.com/office/officeart/2005/8/layout/orgChart1"/>
    <dgm:cxn modelId="{F1DF75A0-856A-4770-8EED-9A4293EF203D}" type="presParOf" srcId="{D244E3A5-BD19-455D-A5F2-6720771989DE}" destId="{DCAE9E5D-1A79-414B-8430-6F78F79062D3}" srcOrd="2" destOrd="0" presId="urn:microsoft.com/office/officeart/2005/8/layout/orgChart1"/>
    <dgm:cxn modelId="{B2323A43-88B7-4F9B-8181-4709E6DC5B24}" type="presParOf" srcId="{5D20F85B-29DD-40CE-BC56-1AAF2A623E28}" destId="{42BEE00D-CE5D-48E6-85D9-957F7CBE8792}" srcOrd="2" destOrd="0" presId="urn:microsoft.com/office/officeart/2005/8/layout/orgChart1"/>
    <dgm:cxn modelId="{869E5E5B-C036-4E57-B54D-F03D1B69D4B7}" type="presParOf" srcId="{42BEE00D-CE5D-48E6-85D9-957F7CBE8792}" destId="{A978EC22-F4DD-4449-9729-69114211AA8E}" srcOrd="0" destOrd="0" presId="urn:microsoft.com/office/officeart/2005/8/layout/orgChart1"/>
    <dgm:cxn modelId="{F2DA238A-3798-441D-9AA5-6011668B73B8}" type="presParOf" srcId="{A978EC22-F4DD-4449-9729-69114211AA8E}" destId="{21970623-746A-4DCA-99A4-CD3509B4C238}" srcOrd="0" destOrd="0" presId="urn:microsoft.com/office/officeart/2005/8/layout/orgChart1"/>
    <dgm:cxn modelId="{981A3BE4-F964-4284-8FE9-F2494A346A4E}" type="presParOf" srcId="{A978EC22-F4DD-4449-9729-69114211AA8E}" destId="{2EE74984-B508-4D49-9DB0-27E0B8DD5112}" srcOrd="1" destOrd="0" presId="urn:microsoft.com/office/officeart/2005/8/layout/orgChart1"/>
    <dgm:cxn modelId="{2494649E-EED3-42BC-BCB7-3759E104AE54}" type="presParOf" srcId="{42BEE00D-CE5D-48E6-85D9-957F7CBE8792}" destId="{4275E07C-61ED-4F69-BE53-A47CD6AED969}" srcOrd="1" destOrd="0" presId="urn:microsoft.com/office/officeart/2005/8/layout/orgChart1"/>
    <dgm:cxn modelId="{641EE08B-56E2-46DC-8EBF-3599AD065891}" type="presParOf" srcId="{42BEE00D-CE5D-48E6-85D9-957F7CBE8792}" destId="{C4310D5C-10F6-4A41-9387-5A7C87884FB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A5416E-8CC1-426C-BB22-DE4B0ED6A2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C0F5D3-49DB-4DAB-B7C3-D5CC0EEB3A19}">
      <dgm:prSet/>
      <dgm:spPr/>
      <dgm:t>
        <a:bodyPr/>
        <a:lstStyle/>
        <a:p>
          <a:r>
            <a:rPr lang="en-GB" dirty="0"/>
            <a:t>1. Driving experience: They will look at if he has been a named driver on any policy previously and how long he has his full driving licence. </a:t>
          </a:r>
          <a:endParaRPr lang="en-US" dirty="0"/>
        </a:p>
      </dgm:t>
    </dgm:pt>
    <dgm:pt modelId="{A6AFB1B2-3C3B-4A4C-9FEF-6C82EF2EB4C5}" type="parTrans" cxnId="{B3A3208A-814E-40DE-89D4-AA35A9802A66}">
      <dgm:prSet/>
      <dgm:spPr/>
      <dgm:t>
        <a:bodyPr/>
        <a:lstStyle/>
        <a:p>
          <a:endParaRPr lang="en-US"/>
        </a:p>
      </dgm:t>
    </dgm:pt>
    <dgm:pt modelId="{1D053560-F413-4D99-823A-BBDF924C2ABE}" type="sibTrans" cxnId="{B3A3208A-814E-40DE-89D4-AA35A9802A66}">
      <dgm:prSet/>
      <dgm:spPr/>
      <dgm:t>
        <a:bodyPr/>
        <a:lstStyle/>
        <a:p>
          <a:endParaRPr lang="en-US"/>
        </a:p>
      </dgm:t>
    </dgm:pt>
    <dgm:pt modelId="{8FA0AD22-E4E0-4B1B-9466-F40751E529AA}">
      <dgm:prSet/>
      <dgm:spPr/>
      <dgm:t>
        <a:bodyPr/>
        <a:lstStyle/>
        <a:p>
          <a:r>
            <a:rPr lang="en-GB"/>
            <a:t>2. Type of car: They will look at how much the car is worth, how old the car is, what the engine size in litres is, i.e. 1.5 litre. </a:t>
          </a:r>
          <a:endParaRPr lang="en-US"/>
        </a:p>
      </dgm:t>
    </dgm:pt>
    <dgm:pt modelId="{66764E8E-EA8D-4EAC-83C1-4A7843B1CBD3}" type="parTrans" cxnId="{0D3C9EC0-58D9-4FE5-8882-4CAADE47AA55}">
      <dgm:prSet/>
      <dgm:spPr/>
      <dgm:t>
        <a:bodyPr/>
        <a:lstStyle/>
        <a:p>
          <a:endParaRPr lang="en-US"/>
        </a:p>
      </dgm:t>
    </dgm:pt>
    <dgm:pt modelId="{7A9677FB-9914-45B0-B081-6817780C5E97}" type="sibTrans" cxnId="{0D3C9EC0-58D9-4FE5-8882-4CAADE47AA55}">
      <dgm:prSet/>
      <dgm:spPr/>
      <dgm:t>
        <a:bodyPr/>
        <a:lstStyle/>
        <a:p>
          <a:endParaRPr lang="en-US"/>
        </a:p>
      </dgm:t>
    </dgm:pt>
    <dgm:pt modelId="{D523532C-0389-484E-9656-E41F9C8DD0ED}" type="pres">
      <dgm:prSet presAssocID="{5EA5416E-8CC1-426C-BB22-DE4B0ED6A260}" presName="linear" presStyleCnt="0">
        <dgm:presLayoutVars>
          <dgm:animLvl val="lvl"/>
          <dgm:resizeHandles val="exact"/>
        </dgm:presLayoutVars>
      </dgm:prSet>
      <dgm:spPr/>
    </dgm:pt>
    <dgm:pt modelId="{4B5C8925-889A-4F0D-BDFE-A8132634203C}" type="pres">
      <dgm:prSet presAssocID="{23C0F5D3-49DB-4DAB-B7C3-D5CC0EEB3A19}" presName="parentText" presStyleLbl="node1" presStyleIdx="0" presStyleCnt="2">
        <dgm:presLayoutVars>
          <dgm:chMax val="0"/>
          <dgm:bulletEnabled val="1"/>
        </dgm:presLayoutVars>
      </dgm:prSet>
      <dgm:spPr/>
    </dgm:pt>
    <dgm:pt modelId="{6589924B-5E6B-4C97-BFC1-C19F432A25B0}" type="pres">
      <dgm:prSet presAssocID="{1D053560-F413-4D99-823A-BBDF924C2ABE}" presName="spacer" presStyleCnt="0"/>
      <dgm:spPr/>
    </dgm:pt>
    <dgm:pt modelId="{B4181324-9BFA-4D0C-9539-62EE51A7CB8E}" type="pres">
      <dgm:prSet presAssocID="{8FA0AD22-E4E0-4B1B-9466-F40751E529AA}" presName="parentText" presStyleLbl="node1" presStyleIdx="1" presStyleCnt="2">
        <dgm:presLayoutVars>
          <dgm:chMax val="0"/>
          <dgm:bulletEnabled val="1"/>
        </dgm:presLayoutVars>
      </dgm:prSet>
      <dgm:spPr/>
    </dgm:pt>
  </dgm:ptLst>
  <dgm:cxnLst>
    <dgm:cxn modelId="{B52D2D57-6915-47F8-A7C5-78ABEC8629EF}" type="presOf" srcId="{5EA5416E-8CC1-426C-BB22-DE4B0ED6A260}" destId="{D523532C-0389-484E-9656-E41F9C8DD0ED}" srcOrd="0" destOrd="0" presId="urn:microsoft.com/office/officeart/2005/8/layout/vList2"/>
    <dgm:cxn modelId="{B3A3208A-814E-40DE-89D4-AA35A9802A66}" srcId="{5EA5416E-8CC1-426C-BB22-DE4B0ED6A260}" destId="{23C0F5D3-49DB-4DAB-B7C3-D5CC0EEB3A19}" srcOrd="0" destOrd="0" parTransId="{A6AFB1B2-3C3B-4A4C-9FEF-6C82EF2EB4C5}" sibTransId="{1D053560-F413-4D99-823A-BBDF924C2ABE}"/>
    <dgm:cxn modelId="{EAAB31AD-5EA7-47CD-9D3A-9772EBA74D3B}" type="presOf" srcId="{23C0F5D3-49DB-4DAB-B7C3-D5CC0EEB3A19}" destId="{4B5C8925-889A-4F0D-BDFE-A8132634203C}" srcOrd="0" destOrd="0" presId="urn:microsoft.com/office/officeart/2005/8/layout/vList2"/>
    <dgm:cxn modelId="{0D3C9EC0-58D9-4FE5-8882-4CAADE47AA55}" srcId="{5EA5416E-8CC1-426C-BB22-DE4B0ED6A260}" destId="{8FA0AD22-E4E0-4B1B-9466-F40751E529AA}" srcOrd="1" destOrd="0" parTransId="{66764E8E-EA8D-4EAC-83C1-4A7843B1CBD3}" sibTransId="{7A9677FB-9914-45B0-B081-6817780C5E97}"/>
    <dgm:cxn modelId="{1828A6FE-8646-4692-91CB-457AA6F1E086}" type="presOf" srcId="{8FA0AD22-E4E0-4B1B-9466-F40751E529AA}" destId="{B4181324-9BFA-4D0C-9539-62EE51A7CB8E}" srcOrd="0" destOrd="0" presId="urn:microsoft.com/office/officeart/2005/8/layout/vList2"/>
    <dgm:cxn modelId="{FCFBE779-2ECC-43A7-B544-D88A78959E65}" type="presParOf" srcId="{D523532C-0389-484E-9656-E41F9C8DD0ED}" destId="{4B5C8925-889A-4F0D-BDFE-A8132634203C}" srcOrd="0" destOrd="0" presId="urn:microsoft.com/office/officeart/2005/8/layout/vList2"/>
    <dgm:cxn modelId="{11D8F4BE-75A0-420E-92C1-824C254AB7A3}" type="presParOf" srcId="{D523532C-0389-484E-9656-E41F9C8DD0ED}" destId="{6589924B-5E6B-4C97-BFC1-C19F432A25B0}" srcOrd="1" destOrd="0" presId="urn:microsoft.com/office/officeart/2005/8/layout/vList2"/>
    <dgm:cxn modelId="{E11332DC-A0B0-4CA1-8C04-7366CCF80015}" type="presParOf" srcId="{D523532C-0389-484E-9656-E41F9C8DD0ED}" destId="{B4181324-9BFA-4D0C-9539-62EE51A7CB8E}"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DC7FB5-F9F0-429F-8FAD-B7B62832BF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E90A691-2B59-4621-90C8-2AA126A1BE53}">
      <dgm:prSet/>
      <dgm:spPr/>
      <dgm:t>
        <a:bodyPr/>
        <a:lstStyle/>
        <a:p>
          <a:r>
            <a:rPr lang="en-IE" u="sng"/>
            <a:t>25000</a:t>
          </a:r>
          <a:r>
            <a:rPr lang="en-IE"/>
            <a:t>			25*6.50 = 	162.50</a:t>
          </a:r>
          <a:endParaRPr lang="en-US"/>
        </a:p>
      </dgm:t>
    </dgm:pt>
    <dgm:pt modelId="{4F9BDE4F-8AAE-4E63-A5C2-8AF7A8C9D0EC}" type="parTrans" cxnId="{E3D667C0-8054-4F7F-9EEE-F0D460C8D6C3}">
      <dgm:prSet/>
      <dgm:spPr/>
      <dgm:t>
        <a:bodyPr/>
        <a:lstStyle/>
        <a:p>
          <a:endParaRPr lang="en-US"/>
        </a:p>
      </dgm:t>
    </dgm:pt>
    <dgm:pt modelId="{6DA779CC-F56D-4263-BCA6-AB4CFFF8BA8A}" type="sibTrans" cxnId="{E3D667C0-8054-4F7F-9EEE-F0D460C8D6C3}">
      <dgm:prSet/>
      <dgm:spPr/>
      <dgm:t>
        <a:bodyPr/>
        <a:lstStyle/>
        <a:p>
          <a:endParaRPr lang="en-US"/>
        </a:p>
      </dgm:t>
    </dgm:pt>
    <dgm:pt modelId="{76164289-AA78-4F4F-8353-DC8AAC71694D}">
      <dgm:prSet/>
      <dgm:spPr/>
      <dgm:t>
        <a:bodyPr/>
        <a:lstStyle/>
        <a:p>
          <a:r>
            <a:rPr lang="en-IE"/>
            <a:t>1000			Discount = 	</a:t>
          </a:r>
          <a:r>
            <a:rPr lang="en-IE" u="sng"/>
            <a:t>40.63</a:t>
          </a:r>
          <a:endParaRPr lang="en-US"/>
        </a:p>
      </dgm:t>
    </dgm:pt>
    <dgm:pt modelId="{B6EACF7C-AFD5-4EBA-9251-E522404EB3F0}" type="parTrans" cxnId="{3C4E44DD-CD16-477E-A7D6-B15CFF123013}">
      <dgm:prSet/>
      <dgm:spPr/>
      <dgm:t>
        <a:bodyPr/>
        <a:lstStyle/>
        <a:p>
          <a:endParaRPr lang="en-US"/>
        </a:p>
      </dgm:t>
    </dgm:pt>
    <dgm:pt modelId="{8B19E5DC-8F26-4C6A-A256-ADC840EBA76B}" type="sibTrans" cxnId="{3C4E44DD-CD16-477E-A7D6-B15CFF123013}">
      <dgm:prSet/>
      <dgm:spPr/>
      <dgm:t>
        <a:bodyPr/>
        <a:lstStyle/>
        <a:p>
          <a:endParaRPr lang="en-US"/>
        </a:p>
      </dgm:t>
    </dgm:pt>
    <dgm:pt modelId="{B3938CC6-690A-4511-9D23-CE2E8D9CD4F0}">
      <dgm:prSet/>
      <dgm:spPr/>
      <dgm:t>
        <a:bodyPr/>
        <a:lstStyle/>
        <a:p>
          <a:r>
            <a:rPr lang="en-IE"/>
            <a:t>=25					121.87</a:t>
          </a:r>
          <a:endParaRPr lang="en-US"/>
        </a:p>
      </dgm:t>
    </dgm:pt>
    <dgm:pt modelId="{FDBA3F29-583A-4997-B153-6D4324D5D372}" type="parTrans" cxnId="{78328C32-60B2-413F-9292-414EB6B1DC92}">
      <dgm:prSet/>
      <dgm:spPr/>
      <dgm:t>
        <a:bodyPr/>
        <a:lstStyle/>
        <a:p>
          <a:endParaRPr lang="en-US"/>
        </a:p>
      </dgm:t>
    </dgm:pt>
    <dgm:pt modelId="{572399EC-EDAB-4476-B356-C7955A6D3055}" type="sibTrans" cxnId="{78328C32-60B2-413F-9292-414EB6B1DC92}">
      <dgm:prSet/>
      <dgm:spPr/>
      <dgm:t>
        <a:bodyPr/>
        <a:lstStyle/>
        <a:p>
          <a:endParaRPr lang="en-US"/>
        </a:p>
      </dgm:t>
    </dgm:pt>
    <dgm:pt modelId="{86B605C1-FE14-4DCE-879F-58D98D27F2FE}">
      <dgm:prSet/>
      <dgm:spPr/>
      <dgm:t>
        <a:bodyPr/>
        <a:lstStyle/>
        <a:p>
          <a:r>
            <a:rPr lang="en-IE"/>
            <a:t>162.50 * 25%</a:t>
          </a:r>
          <a:endParaRPr lang="en-US"/>
        </a:p>
      </dgm:t>
    </dgm:pt>
    <dgm:pt modelId="{AFFF24B3-54B1-4022-8485-AD99F177981F}" type="parTrans" cxnId="{8EA11478-A0C2-49B3-B984-8820238D617D}">
      <dgm:prSet/>
      <dgm:spPr/>
      <dgm:t>
        <a:bodyPr/>
        <a:lstStyle/>
        <a:p>
          <a:endParaRPr lang="en-US"/>
        </a:p>
      </dgm:t>
    </dgm:pt>
    <dgm:pt modelId="{9493EF78-BCD0-4A06-833E-26181AC6F4F4}" type="sibTrans" cxnId="{8EA11478-A0C2-49B3-B984-8820238D617D}">
      <dgm:prSet/>
      <dgm:spPr/>
      <dgm:t>
        <a:bodyPr/>
        <a:lstStyle/>
        <a:p>
          <a:endParaRPr lang="en-US"/>
        </a:p>
      </dgm:t>
    </dgm:pt>
    <dgm:pt modelId="{6AACE143-B4F0-472B-8761-83D0DE77ED47}">
      <dgm:prSet/>
      <dgm:spPr/>
      <dgm:t>
        <a:bodyPr/>
        <a:lstStyle/>
        <a:p>
          <a:r>
            <a:rPr lang="en-IE"/>
            <a:t>= 40.63</a:t>
          </a:r>
          <a:endParaRPr lang="en-US"/>
        </a:p>
      </dgm:t>
    </dgm:pt>
    <dgm:pt modelId="{0AE68C09-F0C3-42DF-BAFE-AC9A6E6E51ED}" type="parTrans" cxnId="{92C0A7D1-11F2-4C55-8291-4CEECBD4B786}">
      <dgm:prSet/>
      <dgm:spPr/>
      <dgm:t>
        <a:bodyPr/>
        <a:lstStyle/>
        <a:p>
          <a:endParaRPr lang="en-US"/>
        </a:p>
      </dgm:t>
    </dgm:pt>
    <dgm:pt modelId="{E9314DEA-16BF-42A1-91B3-D6680C8BF984}" type="sibTrans" cxnId="{92C0A7D1-11F2-4C55-8291-4CEECBD4B786}">
      <dgm:prSet/>
      <dgm:spPr/>
      <dgm:t>
        <a:bodyPr/>
        <a:lstStyle/>
        <a:p>
          <a:endParaRPr lang="en-US"/>
        </a:p>
      </dgm:t>
    </dgm:pt>
    <dgm:pt modelId="{76B45D5C-6145-4C25-AC14-A316ACB46A0F}" type="pres">
      <dgm:prSet presAssocID="{0EDC7FB5-F9F0-429F-8FAD-B7B62832BF58}" presName="linear" presStyleCnt="0">
        <dgm:presLayoutVars>
          <dgm:animLvl val="lvl"/>
          <dgm:resizeHandles val="exact"/>
        </dgm:presLayoutVars>
      </dgm:prSet>
      <dgm:spPr/>
    </dgm:pt>
    <dgm:pt modelId="{91AAF246-48CA-4FE2-97A7-2831F82458F3}" type="pres">
      <dgm:prSet presAssocID="{9E90A691-2B59-4621-90C8-2AA126A1BE53}" presName="parentText" presStyleLbl="node1" presStyleIdx="0" presStyleCnt="3">
        <dgm:presLayoutVars>
          <dgm:chMax val="0"/>
          <dgm:bulletEnabled val="1"/>
        </dgm:presLayoutVars>
      </dgm:prSet>
      <dgm:spPr/>
    </dgm:pt>
    <dgm:pt modelId="{986914CF-D7FE-431F-8714-B7309F1766D7}" type="pres">
      <dgm:prSet presAssocID="{6DA779CC-F56D-4263-BCA6-AB4CFFF8BA8A}" presName="spacer" presStyleCnt="0"/>
      <dgm:spPr/>
    </dgm:pt>
    <dgm:pt modelId="{F81459B7-7E70-4000-9F63-FFDFA33E28DE}" type="pres">
      <dgm:prSet presAssocID="{76164289-AA78-4F4F-8353-DC8AAC71694D}" presName="parentText" presStyleLbl="node1" presStyleIdx="1" presStyleCnt="3">
        <dgm:presLayoutVars>
          <dgm:chMax val="0"/>
          <dgm:bulletEnabled val="1"/>
        </dgm:presLayoutVars>
      </dgm:prSet>
      <dgm:spPr/>
    </dgm:pt>
    <dgm:pt modelId="{EB20C876-4E8A-4B2C-85C3-CCD7738D8EAB}" type="pres">
      <dgm:prSet presAssocID="{8B19E5DC-8F26-4C6A-A256-ADC840EBA76B}" presName="spacer" presStyleCnt="0"/>
      <dgm:spPr/>
    </dgm:pt>
    <dgm:pt modelId="{3E609439-4254-4AAC-BC85-569EE5283604}" type="pres">
      <dgm:prSet presAssocID="{B3938CC6-690A-4511-9D23-CE2E8D9CD4F0}" presName="parentText" presStyleLbl="node1" presStyleIdx="2" presStyleCnt="3">
        <dgm:presLayoutVars>
          <dgm:chMax val="0"/>
          <dgm:bulletEnabled val="1"/>
        </dgm:presLayoutVars>
      </dgm:prSet>
      <dgm:spPr/>
    </dgm:pt>
    <dgm:pt modelId="{C8C52C79-3421-4577-A3B2-DE0C0C1E64F1}" type="pres">
      <dgm:prSet presAssocID="{B3938CC6-690A-4511-9D23-CE2E8D9CD4F0}" presName="childText" presStyleLbl="revTx" presStyleIdx="0" presStyleCnt="1">
        <dgm:presLayoutVars>
          <dgm:bulletEnabled val="1"/>
        </dgm:presLayoutVars>
      </dgm:prSet>
      <dgm:spPr/>
    </dgm:pt>
  </dgm:ptLst>
  <dgm:cxnLst>
    <dgm:cxn modelId="{86474015-83B9-4403-B923-AC95B33CD7CA}" type="presOf" srcId="{9E90A691-2B59-4621-90C8-2AA126A1BE53}" destId="{91AAF246-48CA-4FE2-97A7-2831F82458F3}" srcOrd="0" destOrd="0" presId="urn:microsoft.com/office/officeart/2005/8/layout/vList2"/>
    <dgm:cxn modelId="{78328C32-60B2-413F-9292-414EB6B1DC92}" srcId="{0EDC7FB5-F9F0-429F-8FAD-B7B62832BF58}" destId="{B3938CC6-690A-4511-9D23-CE2E8D9CD4F0}" srcOrd="2" destOrd="0" parTransId="{FDBA3F29-583A-4997-B153-6D4324D5D372}" sibTransId="{572399EC-EDAB-4476-B356-C7955A6D3055}"/>
    <dgm:cxn modelId="{16D8A55B-B391-4007-9ADC-AA37629FB142}" type="presOf" srcId="{0EDC7FB5-F9F0-429F-8FAD-B7B62832BF58}" destId="{76B45D5C-6145-4C25-AC14-A316ACB46A0F}" srcOrd="0" destOrd="0" presId="urn:microsoft.com/office/officeart/2005/8/layout/vList2"/>
    <dgm:cxn modelId="{155B224B-47BA-4748-B4D2-88ED86FBEA84}" type="presOf" srcId="{B3938CC6-690A-4511-9D23-CE2E8D9CD4F0}" destId="{3E609439-4254-4AAC-BC85-569EE5283604}" srcOrd="0" destOrd="0" presId="urn:microsoft.com/office/officeart/2005/8/layout/vList2"/>
    <dgm:cxn modelId="{E7DCC054-1866-4BEA-A922-0D66DA4D0F0C}" type="presOf" srcId="{76164289-AA78-4F4F-8353-DC8AAC71694D}" destId="{F81459B7-7E70-4000-9F63-FFDFA33E28DE}" srcOrd="0" destOrd="0" presId="urn:microsoft.com/office/officeart/2005/8/layout/vList2"/>
    <dgm:cxn modelId="{8EA11478-A0C2-49B3-B984-8820238D617D}" srcId="{B3938CC6-690A-4511-9D23-CE2E8D9CD4F0}" destId="{86B605C1-FE14-4DCE-879F-58D98D27F2FE}" srcOrd="0" destOrd="0" parTransId="{AFFF24B3-54B1-4022-8485-AD99F177981F}" sibTransId="{9493EF78-BCD0-4A06-833E-26181AC6F4F4}"/>
    <dgm:cxn modelId="{D276BE79-08FF-46DB-9336-F6FA5927C10B}" type="presOf" srcId="{86B605C1-FE14-4DCE-879F-58D98D27F2FE}" destId="{C8C52C79-3421-4577-A3B2-DE0C0C1E64F1}" srcOrd="0" destOrd="0" presId="urn:microsoft.com/office/officeart/2005/8/layout/vList2"/>
    <dgm:cxn modelId="{E3D667C0-8054-4F7F-9EEE-F0D460C8D6C3}" srcId="{0EDC7FB5-F9F0-429F-8FAD-B7B62832BF58}" destId="{9E90A691-2B59-4621-90C8-2AA126A1BE53}" srcOrd="0" destOrd="0" parTransId="{4F9BDE4F-8AAE-4E63-A5C2-8AF7A8C9D0EC}" sibTransId="{6DA779CC-F56D-4263-BCA6-AB4CFFF8BA8A}"/>
    <dgm:cxn modelId="{4AC5B6C2-2FE6-41D3-AF2B-BF806E18CBD5}" type="presOf" srcId="{6AACE143-B4F0-472B-8761-83D0DE77ED47}" destId="{C8C52C79-3421-4577-A3B2-DE0C0C1E64F1}" srcOrd="0" destOrd="1" presId="urn:microsoft.com/office/officeart/2005/8/layout/vList2"/>
    <dgm:cxn modelId="{92C0A7D1-11F2-4C55-8291-4CEECBD4B786}" srcId="{B3938CC6-690A-4511-9D23-CE2E8D9CD4F0}" destId="{6AACE143-B4F0-472B-8761-83D0DE77ED47}" srcOrd="1" destOrd="0" parTransId="{0AE68C09-F0C3-42DF-BAFE-AC9A6E6E51ED}" sibTransId="{E9314DEA-16BF-42A1-91B3-D6680C8BF984}"/>
    <dgm:cxn modelId="{3C4E44DD-CD16-477E-A7D6-B15CFF123013}" srcId="{0EDC7FB5-F9F0-429F-8FAD-B7B62832BF58}" destId="{76164289-AA78-4F4F-8353-DC8AAC71694D}" srcOrd="1" destOrd="0" parTransId="{B6EACF7C-AFD5-4EBA-9251-E522404EB3F0}" sibTransId="{8B19E5DC-8F26-4C6A-A256-ADC840EBA76B}"/>
    <dgm:cxn modelId="{99B43013-13E8-444C-A17D-C0E5CF788874}" type="presParOf" srcId="{76B45D5C-6145-4C25-AC14-A316ACB46A0F}" destId="{91AAF246-48CA-4FE2-97A7-2831F82458F3}" srcOrd="0" destOrd="0" presId="urn:microsoft.com/office/officeart/2005/8/layout/vList2"/>
    <dgm:cxn modelId="{397DDB5F-9A74-4D72-A25F-E53D5FD36E28}" type="presParOf" srcId="{76B45D5C-6145-4C25-AC14-A316ACB46A0F}" destId="{986914CF-D7FE-431F-8714-B7309F1766D7}" srcOrd="1" destOrd="0" presId="urn:microsoft.com/office/officeart/2005/8/layout/vList2"/>
    <dgm:cxn modelId="{1576F2E3-90CE-4F5C-A695-500C2836C8F0}" type="presParOf" srcId="{76B45D5C-6145-4C25-AC14-A316ACB46A0F}" destId="{F81459B7-7E70-4000-9F63-FFDFA33E28DE}" srcOrd="2" destOrd="0" presId="urn:microsoft.com/office/officeart/2005/8/layout/vList2"/>
    <dgm:cxn modelId="{91C07089-CDCE-41B4-A558-A5EAF5F510BD}" type="presParOf" srcId="{76B45D5C-6145-4C25-AC14-A316ACB46A0F}" destId="{EB20C876-4E8A-4B2C-85C3-CCD7738D8EAB}" srcOrd="3" destOrd="0" presId="urn:microsoft.com/office/officeart/2005/8/layout/vList2"/>
    <dgm:cxn modelId="{771584D7-9CF7-4618-9931-E312390BDF6B}" type="presParOf" srcId="{76B45D5C-6145-4C25-AC14-A316ACB46A0F}" destId="{3E609439-4254-4AAC-BC85-569EE5283604}" srcOrd="4" destOrd="0" presId="urn:microsoft.com/office/officeart/2005/8/layout/vList2"/>
    <dgm:cxn modelId="{B8AF0B47-B236-44C8-B669-6AF03113D7EC}" type="presParOf" srcId="{76B45D5C-6145-4C25-AC14-A316ACB46A0F}" destId="{C8C52C79-3421-4577-A3B2-DE0C0C1E64F1}"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FAB24D-8AA4-4B88-955F-B578EDCE89C2}"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2B217AE0-D583-47C1-B784-74280FD630E6}">
      <dgm:prSet/>
      <dgm:spPr/>
      <dgm:t>
        <a:bodyPr/>
        <a:lstStyle/>
        <a:p>
          <a:r>
            <a:rPr lang="en-US"/>
            <a:t>Make</a:t>
          </a:r>
        </a:p>
      </dgm:t>
    </dgm:pt>
    <dgm:pt modelId="{ED69164B-F78A-4266-B2DF-20EB65272099}" type="parTrans" cxnId="{8E2551FE-4686-49C5-8A5C-543C1CCE9955}">
      <dgm:prSet/>
      <dgm:spPr/>
      <dgm:t>
        <a:bodyPr/>
        <a:lstStyle/>
        <a:p>
          <a:endParaRPr lang="en-US"/>
        </a:p>
      </dgm:t>
    </dgm:pt>
    <dgm:pt modelId="{6513A628-ED5A-4FA4-B288-C173F2FD5A10}" type="sibTrans" cxnId="{8E2551FE-4686-49C5-8A5C-543C1CCE9955}">
      <dgm:prSet/>
      <dgm:spPr/>
      <dgm:t>
        <a:bodyPr/>
        <a:lstStyle/>
        <a:p>
          <a:endParaRPr lang="en-US"/>
        </a:p>
      </dgm:t>
    </dgm:pt>
    <dgm:pt modelId="{FE7B8341-0909-4308-99D5-659F59FB69E9}">
      <dgm:prSet/>
      <dgm:spPr/>
      <dgm:t>
        <a:bodyPr/>
        <a:lstStyle/>
        <a:p>
          <a:r>
            <a:rPr lang="en-US"/>
            <a:t>Make sure the website is safe by checking the weblink starts with https:, that it has a privacy policy and check that contact details are available. </a:t>
          </a:r>
        </a:p>
      </dgm:t>
    </dgm:pt>
    <dgm:pt modelId="{CB7E6555-BCB7-45CA-BF74-6A0380C7C726}" type="parTrans" cxnId="{DB46FDE8-3767-41E8-9453-F030C3650D57}">
      <dgm:prSet/>
      <dgm:spPr/>
      <dgm:t>
        <a:bodyPr/>
        <a:lstStyle/>
        <a:p>
          <a:endParaRPr lang="en-US"/>
        </a:p>
      </dgm:t>
    </dgm:pt>
    <dgm:pt modelId="{6D4C4B8E-4030-425D-A30F-3DC195E0AF7C}" type="sibTrans" cxnId="{DB46FDE8-3767-41E8-9453-F030C3650D57}">
      <dgm:prSet/>
      <dgm:spPr/>
      <dgm:t>
        <a:bodyPr/>
        <a:lstStyle/>
        <a:p>
          <a:endParaRPr lang="en-US"/>
        </a:p>
      </dgm:t>
    </dgm:pt>
    <dgm:pt modelId="{4978D326-01F8-4682-AAC0-98B71337C28D}">
      <dgm:prSet/>
      <dgm:spPr/>
      <dgm:t>
        <a:bodyPr/>
        <a:lstStyle/>
        <a:p>
          <a:r>
            <a:rPr lang="en-US"/>
            <a:t>Find out</a:t>
          </a:r>
        </a:p>
      </dgm:t>
    </dgm:pt>
    <dgm:pt modelId="{A0F9FDA4-DCAE-4D5A-AD63-1318E21B808E}" type="parTrans" cxnId="{AFE84B6C-91A2-4B1E-B849-F7E481F37DA8}">
      <dgm:prSet/>
      <dgm:spPr/>
      <dgm:t>
        <a:bodyPr/>
        <a:lstStyle/>
        <a:p>
          <a:endParaRPr lang="en-US"/>
        </a:p>
      </dgm:t>
    </dgm:pt>
    <dgm:pt modelId="{D9AA7B90-69D7-498A-B720-33620BE85E8C}" type="sibTrans" cxnId="{AFE84B6C-91A2-4B1E-B849-F7E481F37DA8}">
      <dgm:prSet/>
      <dgm:spPr/>
      <dgm:t>
        <a:bodyPr/>
        <a:lstStyle/>
        <a:p>
          <a:endParaRPr lang="en-US"/>
        </a:p>
      </dgm:t>
    </dgm:pt>
    <dgm:pt modelId="{56C69DC1-E5E4-4C40-9156-BE8B0542E56D}">
      <dgm:prSet/>
      <dgm:spPr/>
      <dgm:t>
        <a:bodyPr/>
        <a:lstStyle/>
        <a:p>
          <a:r>
            <a:rPr lang="en-US"/>
            <a:t>Find out how much postage and packaging will cost. This can make the overall price of the product more expensive than you had thought. </a:t>
          </a:r>
        </a:p>
      </dgm:t>
    </dgm:pt>
    <dgm:pt modelId="{819A8CAE-54E3-482F-851D-4D31F33D5A25}" type="parTrans" cxnId="{5940638C-6D67-429C-A8EA-C1FD6F369636}">
      <dgm:prSet/>
      <dgm:spPr/>
      <dgm:t>
        <a:bodyPr/>
        <a:lstStyle/>
        <a:p>
          <a:endParaRPr lang="en-US"/>
        </a:p>
      </dgm:t>
    </dgm:pt>
    <dgm:pt modelId="{2F387047-895C-45CE-9A49-0E6D22734771}" type="sibTrans" cxnId="{5940638C-6D67-429C-A8EA-C1FD6F369636}">
      <dgm:prSet/>
      <dgm:spPr/>
      <dgm:t>
        <a:bodyPr/>
        <a:lstStyle/>
        <a:p>
          <a:endParaRPr lang="en-US"/>
        </a:p>
      </dgm:t>
    </dgm:pt>
    <dgm:pt modelId="{67DC4597-503F-4475-B35F-076E1E3CE11F}">
      <dgm:prSet/>
      <dgm:spPr/>
      <dgm:t>
        <a:bodyPr/>
        <a:lstStyle/>
        <a:p>
          <a:r>
            <a:rPr lang="en-US"/>
            <a:t>Use</a:t>
          </a:r>
        </a:p>
      </dgm:t>
    </dgm:pt>
    <dgm:pt modelId="{D0940632-0536-4B72-AF4F-1D603AE1C227}" type="parTrans" cxnId="{CC2BC0F6-CED7-4D89-94FD-73ABD5F18CA0}">
      <dgm:prSet/>
      <dgm:spPr/>
      <dgm:t>
        <a:bodyPr/>
        <a:lstStyle/>
        <a:p>
          <a:endParaRPr lang="en-US"/>
        </a:p>
      </dgm:t>
    </dgm:pt>
    <dgm:pt modelId="{83D8AFAD-A695-4727-9047-F9302D40FDE0}" type="sibTrans" cxnId="{CC2BC0F6-CED7-4D89-94FD-73ABD5F18CA0}">
      <dgm:prSet/>
      <dgm:spPr/>
      <dgm:t>
        <a:bodyPr/>
        <a:lstStyle/>
        <a:p>
          <a:endParaRPr lang="en-US"/>
        </a:p>
      </dgm:t>
    </dgm:pt>
    <dgm:pt modelId="{C099468A-8EC7-4566-9D17-E51C76CE2FC0}">
      <dgm:prSet/>
      <dgm:spPr/>
      <dgm:t>
        <a:bodyPr/>
        <a:lstStyle/>
        <a:p>
          <a:r>
            <a:rPr lang="en-US"/>
            <a:t>Use a secure payment method, i.e. paypal, and do not disclose your credit card number directly to the seller by email if online payment is not available.</a:t>
          </a:r>
        </a:p>
      </dgm:t>
    </dgm:pt>
    <dgm:pt modelId="{C077CEA4-BF05-43EE-AB71-3AE1884F5C51}" type="parTrans" cxnId="{B6234582-A003-4FBA-A22C-560DC57ADEC1}">
      <dgm:prSet/>
      <dgm:spPr/>
      <dgm:t>
        <a:bodyPr/>
        <a:lstStyle/>
        <a:p>
          <a:endParaRPr lang="en-US"/>
        </a:p>
      </dgm:t>
    </dgm:pt>
    <dgm:pt modelId="{23841AAD-6635-45B2-BBE7-42392D43436F}" type="sibTrans" cxnId="{B6234582-A003-4FBA-A22C-560DC57ADEC1}">
      <dgm:prSet/>
      <dgm:spPr/>
      <dgm:t>
        <a:bodyPr/>
        <a:lstStyle/>
        <a:p>
          <a:endParaRPr lang="en-US"/>
        </a:p>
      </dgm:t>
    </dgm:pt>
    <dgm:pt modelId="{9F75CF51-4D44-4491-9966-575DB25D3FD4}" type="pres">
      <dgm:prSet presAssocID="{3AFAB24D-8AA4-4B88-955F-B578EDCE89C2}" presName="Name0" presStyleCnt="0">
        <dgm:presLayoutVars>
          <dgm:dir/>
          <dgm:animLvl val="lvl"/>
          <dgm:resizeHandles val="exact"/>
        </dgm:presLayoutVars>
      </dgm:prSet>
      <dgm:spPr/>
    </dgm:pt>
    <dgm:pt modelId="{44AF6314-45AE-4BBC-B6B8-D40D6620BEE8}" type="pres">
      <dgm:prSet presAssocID="{2B217AE0-D583-47C1-B784-74280FD630E6}" presName="linNode" presStyleCnt="0"/>
      <dgm:spPr/>
    </dgm:pt>
    <dgm:pt modelId="{D1165F5A-178C-496E-8799-9B03EB5364FF}" type="pres">
      <dgm:prSet presAssocID="{2B217AE0-D583-47C1-B784-74280FD630E6}" presName="parentText" presStyleLbl="solidFgAcc1" presStyleIdx="0" presStyleCnt="3">
        <dgm:presLayoutVars>
          <dgm:chMax val="1"/>
          <dgm:bulletEnabled/>
        </dgm:presLayoutVars>
      </dgm:prSet>
      <dgm:spPr/>
    </dgm:pt>
    <dgm:pt modelId="{14D749C4-E114-4057-A413-06EE96091544}" type="pres">
      <dgm:prSet presAssocID="{2B217AE0-D583-47C1-B784-74280FD630E6}" presName="descendantText" presStyleLbl="alignNode1" presStyleIdx="0" presStyleCnt="3">
        <dgm:presLayoutVars>
          <dgm:bulletEnabled/>
        </dgm:presLayoutVars>
      </dgm:prSet>
      <dgm:spPr/>
    </dgm:pt>
    <dgm:pt modelId="{E818E55F-6886-46EF-9EFB-AA3CB5B35ED5}" type="pres">
      <dgm:prSet presAssocID="{6513A628-ED5A-4FA4-B288-C173F2FD5A10}" presName="sp" presStyleCnt="0"/>
      <dgm:spPr/>
    </dgm:pt>
    <dgm:pt modelId="{E93FA067-2C65-482F-A2B8-0653CDC7CB3F}" type="pres">
      <dgm:prSet presAssocID="{4978D326-01F8-4682-AAC0-98B71337C28D}" presName="linNode" presStyleCnt="0"/>
      <dgm:spPr/>
    </dgm:pt>
    <dgm:pt modelId="{15F1B990-30C4-4301-8649-896FFAF5C36E}" type="pres">
      <dgm:prSet presAssocID="{4978D326-01F8-4682-AAC0-98B71337C28D}" presName="parentText" presStyleLbl="solidFgAcc1" presStyleIdx="1" presStyleCnt="3">
        <dgm:presLayoutVars>
          <dgm:chMax val="1"/>
          <dgm:bulletEnabled/>
        </dgm:presLayoutVars>
      </dgm:prSet>
      <dgm:spPr/>
    </dgm:pt>
    <dgm:pt modelId="{83C63EDC-BC25-4855-AE3B-4A6CE631A8E2}" type="pres">
      <dgm:prSet presAssocID="{4978D326-01F8-4682-AAC0-98B71337C28D}" presName="descendantText" presStyleLbl="alignNode1" presStyleIdx="1" presStyleCnt="3">
        <dgm:presLayoutVars>
          <dgm:bulletEnabled/>
        </dgm:presLayoutVars>
      </dgm:prSet>
      <dgm:spPr/>
    </dgm:pt>
    <dgm:pt modelId="{52EFFC16-E857-487A-8C6E-39EB544508D5}" type="pres">
      <dgm:prSet presAssocID="{D9AA7B90-69D7-498A-B720-33620BE85E8C}" presName="sp" presStyleCnt="0"/>
      <dgm:spPr/>
    </dgm:pt>
    <dgm:pt modelId="{C440252A-9CA2-4360-AF7D-4A85F9440B5C}" type="pres">
      <dgm:prSet presAssocID="{67DC4597-503F-4475-B35F-076E1E3CE11F}" presName="linNode" presStyleCnt="0"/>
      <dgm:spPr/>
    </dgm:pt>
    <dgm:pt modelId="{B9C21240-4D97-426B-A670-0002D0534619}" type="pres">
      <dgm:prSet presAssocID="{67DC4597-503F-4475-B35F-076E1E3CE11F}" presName="parentText" presStyleLbl="solidFgAcc1" presStyleIdx="2" presStyleCnt="3">
        <dgm:presLayoutVars>
          <dgm:chMax val="1"/>
          <dgm:bulletEnabled/>
        </dgm:presLayoutVars>
      </dgm:prSet>
      <dgm:spPr/>
    </dgm:pt>
    <dgm:pt modelId="{E4744FF5-2B41-46B6-811C-A3C6D935C8AF}" type="pres">
      <dgm:prSet presAssocID="{67DC4597-503F-4475-B35F-076E1E3CE11F}" presName="descendantText" presStyleLbl="alignNode1" presStyleIdx="2" presStyleCnt="3">
        <dgm:presLayoutVars>
          <dgm:bulletEnabled/>
        </dgm:presLayoutVars>
      </dgm:prSet>
      <dgm:spPr/>
    </dgm:pt>
  </dgm:ptLst>
  <dgm:cxnLst>
    <dgm:cxn modelId="{75D26E0F-AF3B-4353-9BE8-2EDBAFC63135}" type="presOf" srcId="{FE7B8341-0909-4308-99D5-659F59FB69E9}" destId="{14D749C4-E114-4057-A413-06EE96091544}" srcOrd="0" destOrd="0" presId="urn:microsoft.com/office/officeart/2016/7/layout/VerticalHollowActionList"/>
    <dgm:cxn modelId="{ABD40A11-1D69-44DB-9331-01534CEA204E}" type="presOf" srcId="{4978D326-01F8-4682-AAC0-98B71337C28D}" destId="{15F1B990-30C4-4301-8649-896FFAF5C36E}" srcOrd="0" destOrd="0" presId="urn:microsoft.com/office/officeart/2016/7/layout/VerticalHollowActionList"/>
    <dgm:cxn modelId="{1133053D-29BA-4343-A9C5-EAC06F474B3A}" type="presOf" srcId="{3AFAB24D-8AA4-4B88-955F-B578EDCE89C2}" destId="{9F75CF51-4D44-4491-9966-575DB25D3FD4}" srcOrd="0" destOrd="0" presId="urn:microsoft.com/office/officeart/2016/7/layout/VerticalHollowActionList"/>
    <dgm:cxn modelId="{AFE84B6C-91A2-4B1E-B849-F7E481F37DA8}" srcId="{3AFAB24D-8AA4-4B88-955F-B578EDCE89C2}" destId="{4978D326-01F8-4682-AAC0-98B71337C28D}" srcOrd="1" destOrd="0" parTransId="{A0F9FDA4-DCAE-4D5A-AD63-1318E21B808E}" sibTransId="{D9AA7B90-69D7-498A-B720-33620BE85E8C}"/>
    <dgm:cxn modelId="{9375ED7C-7A99-49A4-8246-107A3D7CB781}" type="presOf" srcId="{56C69DC1-E5E4-4C40-9156-BE8B0542E56D}" destId="{83C63EDC-BC25-4855-AE3B-4A6CE631A8E2}" srcOrd="0" destOrd="0" presId="urn:microsoft.com/office/officeart/2016/7/layout/VerticalHollowActionList"/>
    <dgm:cxn modelId="{B6234582-A003-4FBA-A22C-560DC57ADEC1}" srcId="{67DC4597-503F-4475-B35F-076E1E3CE11F}" destId="{C099468A-8EC7-4566-9D17-E51C76CE2FC0}" srcOrd="0" destOrd="0" parTransId="{C077CEA4-BF05-43EE-AB71-3AE1884F5C51}" sibTransId="{23841AAD-6635-45B2-BBE7-42392D43436F}"/>
    <dgm:cxn modelId="{5940638C-6D67-429C-A8EA-C1FD6F369636}" srcId="{4978D326-01F8-4682-AAC0-98B71337C28D}" destId="{56C69DC1-E5E4-4C40-9156-BE8B0542E56D}" srcOrd="0" destOrd="0" parTransId="{819A8CAE-54E3-482F-851D-4D31F33D5A25}" sibTransId="{2F387047-895C-45CE-9A49-0E6D22734771}"/>
    <dgm:cxn modelId="{2ED8839D-9EFD-4F7F-B68B-18442BD910B3}" type="presOf" srcId="{2B217AE0-D583-47C1-B784-74280FD630E6}" destId="{D1165F5A-178C-496E-8799-9B03EB5364FF}" srcOrd="0" destOrd="0" presId="urn:microsoft.com/office/officeart/2016/7/layout/VerticalHollowActionList"/>
    <dgm:cxn modelId="{BFEC36B0-F681-46F3-9FFC-DE6DD8C07140}" type="presOf" srcId="{67DC4597-503F-4475-B35F-076E1E3CE11F}" destId="{B9C21240-4D97-426B-A670-0002D0534619}" srcOrd="0" destOrd="0" presId="urn:microsoft.com/office/officeart/2016/7/layout/VerticalHollowActionList"/>
    <dgm:cxn modelId="{D545C1B5-994E-4522-8213-B07E279A9631}" type="presOf" srcId="{C099468A-8EC7-4566-9D17-E51C76CE2FC0}" destId="{E4744FF5-2B41-46B6-811C-A3C6D935C8AF}" srcOrd="0" destOrd="0" presId="urn:microsoft.com/office/officeart/2016/7/layout/VerticalHollowActionList"/>
    <dgm:cxn modelId="{DB46FDE8-3767-41E8-9453-F030C3650D57}" srcId="{2B217AE0-D583-47C1-B784-74280FD630E6}" destId="{FE7B8341-0909-4308-99D5-659F59FB69E9}" srcOrd="0" destOrd="0" parTransId="{CB7E6555-BCB7-45CA-BF74-6A0380C7C726}" sibTransId="{6D4C4B8E-4030-425D-A30F-3DC195E0AF7C}"/>
    <dgm:cxn modelId="{CC2BC0F6-CED7-4D89-94FD-73ABD5F18CA0}" srcId="{3AFAB24D-8AA4-4B88-955F-B578EDCE89C2}" destId="{67DC4597-503F-4475-B35F-076E1E3CE11F}" srcOrd="2" destOrd="0" parTransId="{D0940632-0536-4B72-AF4F-1D603AE1C227}" sibTransId="{83D8AFAD-A695-4727-9047-F9302D40FDE0}"/>
    <dgm:cxn modelId="{8E2551FE-4686-49C5-8A5C-543C1CCE9955}" srcId="{3AFAB24D-8AA4-4B88-955F-B578EDCE89C2}" destId="{2B217AE0-D583-47C1-B784-74280FD630E6}" srcOrd="0" destOrd="0" parTransId="{ED69164B-F78A-4266-B2DF-20EB65272099}" sibTransId="{6513A628-ED5A-4FA4-B288-C173F2FD5A10}"/>
    <dgm:cxn modelId="{3709811C-8C78-4997-8E5F-212C67014F78}" type="presParOf" srcId="{9F75CF51-4D44-4491-9966-575DB25D3FD4}" destId="{44AF6314-45AE-4BBC-B6B8-D40D6620BEE8}" srcOrd="0" destOrd="0" presId="urn:microsoft.com/office/officeart/2016/7/layout/VerticalHollowActionList"/>
    <dgm:cxn modelId="{6AE94803-0A9B-4111-9648-70186C7B27DA}" type="presParOf" srcId="{44AF6314-45AE-4BBC-B6B8-D40D6620BEE8}" destId="{D1165F5A-178C-496E-8799-9B03EB5364FF}" srcOrd="0" destOrd="0" presId="urn:microsoft.com/office/officeart/2016/7/layout/VerticalHollowActionList"/>
    <dgm:cxn modelId="{5FF451A9-7607-4E1A-A88C-E91841A00491}" type="presParOf" srcId="{44AF6314-45AE-4BBC-B6B8-D40D6620BEE8}" destId="{14D749C4-E114-4057-A413-06EE96091544}" srcOrd="1" destOrd="0" presId="urn:microsoft.com/office/officeart/2016/7/layout/VerticalHollowActionList"/>
    <dgm:cxn modelId="{B14A6E8D-DBAE-4033-973C-5AAA30345354}" type="presParOf" srcId="{9F75CF51-4D44-4491-9966-575DB25D3FD4}" destId="{E818E55F-6886-46EF-9EFB-AA3CB5B35ED5}" srcOrd="1" destOrd="0" presId="urn:microsoft.com/office/officeart/2016/7/layout/VerticalHollowActionList"/>
    <dgm:cxn modelId="{2CAE4DB3-6505-4232-8AD6-B280E3809B86}" type="presParOf" srcId="{9F75CF51-4D44-4491-9966-575DB25D3FD4}" destId="{E93FA067-2C65-482F-A2B8-0653CDC7CB3F}" srcOrd="2" destOrd="0" presId="urn:microsoft.com/office/officeart/2016/7/layout/VerticalHollowActionList"/>
    <dgm:cxn modelId="{6E16E133-8BD3-4472-8677-1F2EC96CF51C}" type="presParOf" srcId="{E93FA067-2C65-482F-A2B8-0653CDC7CB3F}" destId="{15F1B990-30C4-4301-8649-896FFAF5C36E}" srcOrd="0" destOrd="0" presId="urn:microsoft.com/office/officeart/2016/7/layout/VerticalHollowActionList"/>
    <dgm:cxn modelId="{18A02BD5-9F7F-49CB-BA27-FA925216F5CA}" type="presParOf" srcId="{E93FA067-2C65-482F-A2B8-0653CDC7CB3F}" destId="{83C63EDC-BC25-4855-AE3B-4A6CE631A8E2}" srcOrd="1" destOrd="0" presId="urn:microsoft.com/office/officeart/2016/7/layout/VerticalHollowActionList"/>
    <dgm:cxn modelId="{A8778420-7E12-4086-B931-D30EEFACCADF}" type="presParOf" srcId="{9F75CF51-4D44-4491-9966-575DB25D3FD4}" destId="{52EFFC16-E857-487A-8C6E-39EB544508D5}" srcOrd="3" destOrd="0" presId="urn:microsoft.com/office/officeart/2016/7/layout/VerticalHollowActionList"/>
    <dgm:cxn modelId="{1B665A12-5C29-4BA9-AF80-0C59E5B055EB}" type="presParOf" srcId="{9F75CF51-4D44-4491-9966-575DB25D3FD4}" destId="{C440252A-9CA2-4360-AF7D-4A85F9440B5C}" srcOrd="4" destOrd="0" presId="urn:microsoft.com/office/officeart/2016/7/layout/VerticalHollowActionList"/>
    <dgm:cxn modelId="{AE390701-F198-4B60-80F3-264637BB325F}" type="presParOf" srcId="{C440252A-9CA2-4360-AF7D-4A85F9440B5C}" destId="{B9C21240-4D97-426B-A670-0002D0534619}" srcOrd="0" destOrd="0" presId="urn:microsoft.com/office/officeart/2016/7/layout/VerticalHollowActionList"/>
    <dgm:cxn modelId="{6A802533-F07C-463D-BBD4-341BB01CA349}" type="presParOf" srcId="{C440252A-9CA2-4360-AF7D-4A85F9440B5C}" destId="{E4744FF5-2B41-46B6-811C-A3C6D935C8AF}" srcOrd="1" destOrd="0" presId="urn:microsoft.com/office/officeart/2016/7/layout/VerticalHollow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13E4B3-5446-4E8D-9B91-19C3ED0D890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DD0360F-6AB8-479D-B452-93F8DA9397FE}">
      <dgm:prSet/>
      <dgm:spPr/>
      <dgm:t>
        <a:bodyPr/>
        <a:lstStyle/>
        <a:p>
          <a:pPr>
            <a:lnSpc>
              <a:spcPct val="100000"/>
            </a:lnSpc>
          </a:pPr>
          <a:r>
            <a:rPr lang="en-GB"/>
            <a:t>Advantage: It is much for the consumer at a checkout to tap their card rather than having to insert the chip and and key in the pin. </a:t>
          </a:r>
          <a:endParaRPr lang="en-US"/>
        </a:p>
      </dgm:t>
    </dgm:pt>
    <dgm:pt modelId="{7BDA8997-7B56-4247-82FC-7B1B105B732D}" type="parTrans" cxnId="{5693DC2C-2726-4E87-A729-EFE33EFB9B89}">
      <dgm:prSet/>
      <dgm:spPr/>
      <dgm:t>
        <a:bodyPr/>
        <a:lstStyle/>
        <a:p>
          <a:endParaRPr lang="en-US"/>
        </a:p>
      </dgm:t>
    </dgm:pt>
    <dgm:pt modelId="{57C98740-2F22-4691-93A6-3C970451AEDD}" type="sibTrans" cxnId="{5693DC2C-2726-4E87-A729-EFE33EFB9B89}">
      <dgm:prSet/>
      <dgm:spPr/>
      <dgm:t>
        <a:bodyPr/>
        <a:lstStyle/>
        <a:p>
          <a:endParaRPr lang="en-US"/>
        </a:p>
      </dgm:t>
    </dgm:pt>
    <dgm:pt modelId="{2A7A1227-7E63-417E-847F-A74E1CD60CC0}">
      <dgm:prSet/>
      <dgm:spPr/>
      <dgm:t>
        <a:bodyPr/>
        <a:lstStyle/>
        <a:p>
          <a:pPr>
            <a:lnSpc>
              <a:spcPct val="100000"/>
            </a:lnSpc>
          </a:pPr>
          <a:r>
            <a:rPr lang="en-GB"/>
            <a:t>Disadvantage: Lost or stolen cards can be tapped for payments up to €30 in a single transaction without identification or the pin being required. </a:t>
          </a:r>
          <a:endParaRPr lang="en-US"/>
        </a:p>
      </dgm:t>
    </dgm:pt>
    <dgm:pt modelId="{DF65B5A0-9A1E-4A85-B629-4F0FBF4EC1F5}" type="parTrans" cxnId="{5B34DE34-D837-4517-AA91-7ED333E70DD8}">
      <dgm:prSet/>
      <dgm:spPr/>
      <dgm:t>
        <a:bodyPr/>
        <a:lstStyle/>
        <a:p>
          <a:endParaRPr lang="en-US"/>
        </a:p>
      </dgm:t>
    </dgm:pt>
    <dgm:pt modelId="{DA275882-8351-449F-9DF7-81FF851FF650}" type="sibTrans" cxnId="{5B34DE34-D837-4517-AA91-7ED333E70DD8}">
      <dgm:prSet/>
      <dgm:spPr/>
      <dgm:t>
        <a:bodyPr/>
        <a:lstStyle/>
        <a:p>
          <a:endParaRPr lang="en-US"/>
        </a:p>
      </dgm:t>
    </dgm:pt>
    <dgm:pt modelId="{ABDCAE9B-D06A-4B4F-8A50-F8F790F72500}" type="pres">
      <dgm:prSet presAssocID="{B213E4B3-5446-4E8D-9B91-19C3ED0D890B}" presName="root" presStyleCnt="0">
        <dgm:presLayoutVars>
          <dgm:dir/>
          <dgm:resizeHandles val="exact"/>
        </dgm:presLayoutVars>
      </dgm:prSet>
      <dgm:spPr/>
    </dgm:pt>
    <dgm:pt modelId="{E73B8350-CB69-4D8E-A7B3-EC92C7EE17A5}" type="pres">
      <dgm:prSet presAssocID="{2DD0360F-6AB8-479D-B452-93F8DA9397FE}" presName="compNode" presStyleCnt="0"/>
      <dgm:spPr/>
    </dgm:pt>
    <dgm:pt modelId="{E0D19DB5-9066-4128-93B1-A7FAD3D64909}" type="pres">
      <dgm:prSet presAssocID="{2DD0360F-6AB8-479D-B452-93F8DA9397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9ED32B87-6597-4274-BB22-C1C99D3C9B73}" type="pres">
      <dgm:prSet presAssocID="{2DD0360F-6AB8-479D-B452-93F8DA9397FE}" presName="spaceRect" presStyleCnt="0"/>
      <dgm:spPr/>
    </dgm:pt>
    <dgm:pt modelId="{73EA2F4A-0A10-49FE-B081-A9130A247038}" type="pres">
      <dgm:prSet presAssocID="{2DD0360F-6AB8-479D-B452-93F8DA9397FE}" presName="textRect" presStyleLbl="revTx" presStyleIdx="0" presStyleCnt="2">
        <dgm:presLayoutVars>
          <dgm:chMax val="1"/>
          <dgm:chPref val="1"/>
        </dgm:presLayoutVars>
      </dgm:prSet>
      <dgm:spPr/>
    </dgm:pt>
    <dgm:pt modelId="{ABFDBFA0-4C74-48BA-8BD6-0C2E03F5B8CB}" type="pres">
      <dgm:prSet presAssocID="{57C98740-2F22-4691-93A6-3C970451AEDD}" presName="sibTrans" presStyleCnt="0"/>
      <dgm:spPr/>
    </dgm:pt>
    <dgm:pt modelId="{89E16290-34AF-4896-B4E2-C6AFE353A830}" type="pres">
      <dgm:prSet presAssocID="{2A7A1227-7E63-417E-847F-A74E1CD60CC0}" presName="compNode" presStyleCnt="0"/>
      <dgm:spPr/>
    </dgm:pt>
    <dgm:pt modelId="{7B4A90B9-4AB8-4C71-8E16-58CC84FC297A}" type="pres">
      <dgm:prSet presAssocID="{2A7A1227-7E63-417E-847F-A74E1CD60C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redit card"/>
        </a:ext>
      </dgm:extLst>
    </dgm:pt>
    <dgm:pt modelId="{79524785-3CE6-49B5-ADEE-C686C2BB2CAD}" type="pres">
      <dgm:prSet presAssocID="{2A7A1227-7E63-417E-847F-A74E1CD60CC0}" presName="spaceRect" presStyleCnt="0"/>
      <dgm:spPr/>
    </dgm:pt>
    <dgm:pt modelId="{CFFD0CB1-CAE6-4D30-9CB2-273AF5EF7921}" type="pres">
      <dgm:prSet presAssocID="{2A7A1227-7E63-417E-847F-A74E1CD60CC0}" presName="textRect" presStyleLbl="revTx" presStyleIdx="1" presStyleCnt="2">
        <dgm:presLayoutVars>
          <dgm:chMax val="1"/>
          <dgm:chPref val="1"/>
        </dgm:presLayoutVars>
      </dgm:prSet>
      <dgm:spPr/>
    </dgm:pt>
  </dgm:ptLst>
  <dgm:cxnLst>
    <dgm:cxn modelId="{8F5F4F0A-32B7-4A31-8658-B635BFF47F24}" type="presOf" srcId="{B213E4B3-5446-4E8D-9B91-19C3ED0D890B}" destId="{ABDCAE9B-D06A-4B4F-8A50-F8F790F72500}" srcOrd="0" destOrd="0" presId="urn:microsoft.com/office/officeart/2018/2/layout/IconLabelList"/>
    <dgm:cxn modelId="{5693DC2C-2726-4E87-A729-EFE33EFB9B89}" srcId="{B213E4B3-5446-4E8D-9B91-19C3ED0D890B}" destId="{2DD0360F-6AB8-479D-B452-93F8DA9397FE}" srcOrd="0" destOrd="0" parTransId="{7BDA8997-7B56-4247-82FC-7B1B105B732D}" sibTransId="{57C98740-2F22-4691-93A6-3C970451AEDD}"/>
    <dgm:cxn modelId="{5B34DE34-D837-4517-AA91-7ED333E70DD8}" srcId="{B213E4B3-5446-4E8D-9B91-19C3ED0D890B}" destId="{2A7A1227-7E63-417E-847F-A74E1CD60CC0}" srcOrd="1" destOrd="0" parTransId="{DF65B5A0-9A1E-4A85-B629-4F0FBF4EC1F5}" sibTransId="{DA275882-8351-449F-9DF7-81FF851FF650}"/>
    <dgm:cxn modelId="{DA2B547A-899E-421C-8FB6-854CD0470F04}" type="presOf" srcId="{2DD0360F-6AB8-479D-B452-93F8DA9397FE}" destId="{73EA2F4A-0A10-49FE-B081-A9130A247038}" srcOrd="0" destOrd="0" presId="urn:microsoft.com/office/officeart/2018/2/layout/IconLabelList"/>
    <dgm:cxn modelId="{5754A880-EF1B-49F3-9065-B57344D1BE61}" type="presOf" srcId="{2A7A1227-7E63-417E-847F-A74E1CD60CC0}" destId="{CFFD0CB1-CAE6-4D30-9CB2-273AF5EF7921}" srcOrd="0" destOrd="0" presId="urn:microsoft.com/office/officeart/2018/2/layout/IconLabelList"/>
    <dgm:cxn modelId="{33E227F6-5AE5-4ACE-89DD-85ADD5AB5DB1}" type="presParOf" srcId="{ABDCAE9B-D06A-4B4F-8A50-F8F790F72500}" destId="{E73B8350-CB69-4D8E-A7B3-EC92C7EE17A5}" srcOrd="0" destOrd="0" presId="urn:microsoft.com/office/officeart/2018/2/layout/IconLabelList"/>
    <dgm:cxn modelId="{872E3AF8-8036-452E-8D2F-5BC1F938BE74}" type="presParOf" srcId="{E73B8350-CB69-4D8E-A7B3-EC92C7EE17A5}" destId="{E0D19DB5-9066-4128-93B1-A7FAD3D64909}" srcOrd="0" destOrd="0" presId="urn:microsoft.com/office/officeart/2018/2/layout/IconLabelList"/>
    <dgm:cxn modelId="{0859B581-5525-48CC-8E93-0B86BAC230DD}" type="presParOf" srcId="{E73B8350-CB69-4D8E-A7B3-EC92C7EE17A5}" destId="{9ED32B87-6597-4274-BB22-C1C99D3C9B73}" srcOrd="1" destOrd="0" presId="urn:microsoft.com/office/officeart/2018/2/layout/IconLabelList"/>
    <dgm:cxn modelId="{DFDE67C3-69A7-4DBB-B532-E591131FBCDF}" type="presParOf" srcId="{E73B8350-CB69-4D8E-A7B3-EC92C7EE17A5}" destId="{73EA2F4A-0A10-49FE-B081-A9130A247038}" srcOrd="2" destOrd="0" presId="urn:microsoft.com/office/officeart/2018/2/layout/IconLabelList"/>
    <dgm:cxn modelId="{465D80F9-4182-4C60-94FF-EDCD7091A940}" type="presParOf" srcId="{ABDCAE9B-D06A-4B4F-8A50-F8F790F72500}" destId="{ABFDBFA0-4C74-48BA-8BD6-0C2E03F5B8CB}" srcOrd="1" destOrd="0" presId="urn:microsoft.com/office/officeart/2018/2/layout/IconLabelList"/>
    <dgm:cxn modelId="{04E18A35-1713-4974-B6DC-672E1CB024B4}" type="presParOf" srcId="{ABDCAE9B-D06A-4B4F-8A50-F8F790F72500}" destId="{89E16290-34AF-4896-B4E2-C6AFE353A830}" srcOrd="2" destOrd="0" presId="urn:microsoft.com/office/officeart/2018/2/layout/IconLabelList"/>
    <dgm:cxn modelId="{8DF9110B-D7FF-47CC-8843-3D4320DE1DDC}" type="presParOf" srcId="{89E16290-34AF-4896-B4E2-C6AFE353A830}" destId="{7B4A90B9-4AB8-4C71-8E16-58CC84FC297A}" srcOrd="0" destOrd="0" presId="urn:microsoft.com/office/officeart/2018/2/layout/IconLabelList"/>
    <dgm:cxn modelId="{3D44718D-31FF-40C0-ADAB-2E239A7B3BD7}" type="presParOf" srcId="{89E16290-34AF-4896-B4E2-C6AFE353A830}" destId="{79524785-3CE6-49B5-ADEE-C686C2BB2CAD}" srcOrd="1" destOrd="0" presId="urn:microsoft.com/office/officeart/2018/2/layout/IconLabelList"/>
    <dgm:cxn modelId="{D9A37D1E-BB90-4611-ADE0-77522CE5126F}" type="presParOf" srcId="{89E16290-34AF-4896-B4E2-C6AFE353A830}" destId="{CFFD0CB1-CAE6-4D30-9CB2-273AF5EF7921}"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811F12-CCC2-4ED6-9934-6B4E4BF2C06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65AD957-2D78-4427-9535-C1660E50ABE3}">
      <dgm:prSet/>
      <dgm:spPr/>
      <dgm:t>
        <a:bodyPr/>
        <a:lstStyle/>
        <a:p>
          <a:pPr>
            <a:lnSpc>
              <a:spcPct val="100000"/>
            </a:lnSpc>
          </a:pPr>
          <a:r>
            <a:rPr lang="en-GB"/>
            <a:t>Stock control: ICT can help to keep track of the quantity of stock they have of each product and know when to order more e.g. bar code scanning devices can tell when a product is sold. </a:t>
          </a:r>
          <a:endParaRPr lang="en-US"/>
        </a:p>
      </dgm:t>
    </dgm:pt>
    <dgm:pt modelId="{4C1DBE2E-29D2-473C-B8A2-4367911528C3}" type="parTrans" cxnId="{A196ED82-840A-4749-B0AA-47B20C6C4A95}">
      <dgm:prSet/>
      <dgm:spPr/>
      <dgm:t>
        <a:bodyPr/>
        <a:lstStyle/>
        <a:p>
          <a:endParaRPr lang="en-US"/>
        </a:p>
      </dgm:t>
    </dgm:pt>
    <dgm:pt modelId="{D0E966F9-2E9D-4216-9FB4-A251DF36F3C6}" type="sibTrans" cxnId="{A196ED82-840A-4749-B0AA-47B20C6C4A95}">
      <dgm:prSet/>
      <dgm:spPr/>
      <dgm:t>
        <a:bodyPr/>
        <a:lstStyle/>
        <a:p>
          <a:endParaRPr lang="en-US"/>
        </a:p>
      </dgm:t>
    </dgm:pt>
    <dgm:pt modelId="{870C36E3-077D-4CE3-8940-A289D76ABD51}">
      <dgm:prSet/>
      <dgm:spPr/>
      <dgm:t>
        <a:bodyPr/>
        <a:lstStyle/>
        <a:p>
          <a:pPr>
            <a:lnSpc>
              <a:spcPct val="100000"/>
            </a:lnSpc>
          </a:pPr>
          <a:r>
            <a:rPr lang="en-GB"/>
            <a:t>Keeping track of accounts: ICT can help the business to do their budgets and end-of-year accounts (Final Accounts), e.g. spreadsheet packages. </a:t>
          </a:r>
          <a:endParaRPr lang="en-US"/>
        </a:p>
      </dgm:t>
    </dgm:pt>
    <dgm:pt modelId="{CB3BF7D0-CADF-490C-976A-51631795F75A}" type="parTrans" cxnId="{B9170331-9CCC-480F-A0C2-73E85BCC87B4}">
      <dgm:prSet/>
      <dgm:spPr/>
      <dgm:t>
        <a:bodyPr/>
        <a:lstStyle/>
        <a:p>
          <a:endParaRPr lang="en-US"/>
        </a:p>
      </dgm:t>
    </dgm:pt>
    <dgm:pt modelId="{AF4CDE9E-4553-4CE1-8D23-AD920EC70BF4}" type="sibTrans" cxnId="{B9170331-9CCC-480F-A0C2-73E85BCC87B4}">
      <dgm:prSet/>
      <dgm:spPr/>
      <dgm:t>
        <a:bodyPr/>
        <a:lstStyle/>
        <a:p>
          <a:endParaRPr lang="en-US"/>
        </a:p>
      </dgm:t>
    </dgm:pt>
    <dgm:pt modelId="{1659B09F-5218-49E4-B578-3AE91ECF6B14}" type="pres">
      <dgm:prSet presAssocID="{6A811F12-CCC2-4ED6-9934-6B4E4BF2C06C}" presName="root" presStyleCnt="0">
        <dgm:presLayoutVars>
          <dgm:dir/>
          <dgm:resizeHandles val="exact"/>
        </dgm:presLayoutVars>
      </dgm:prSet>
      <dgm:spPr/>
    </dgm:pt>
    <dgm:pt modelId="{938749C4-CB5D-4B04-9BAC-CDBF7D285BB5}" type="pres">
      <dgm:prSet presAssocID="{065AD957-2D78-4427-9535-C1660E50ABE3}" presName="compNode" presStyleCnt="0"/>
      <dgm:spPr/>
    </dgm:pt>
    <dgm:pt modelId="{5675A3F3-C675-447A-9A99-643CF4774443}" type="pres">
      <dgm:prSet presAssocID="{065AD957-2D78-4427-9535-C1660E50ABE3}" presName="bgRect" presStyleLbl="bgShp" presStyleIdx="0" presStyleCnt="2"/>
      <dgm:spPr/>
    </dgm:pt>
    <dgm:pt modelId="{CCF7DEB3-0D94-4DE8-A857-829BA885CF91}" type="pres">
      <dgm:prSet presAssocID="{065AD957-2D78-4427-9535-C1660E50ABE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x trolley"/>
        </a:ext>
      </dgm:extLst>
    </dgm:pt>
    <dgm:pt modelId="{A8AF2729-7B1A-4E88-8C3B-03AA5ECD823F}" type="pres">
      <dgm:prSet presAssocID="{065AD957-2D78-4427-9535-C1660E50ABE3}" presName="spaceRect" presStyleCnt="0"/>
      <dgm:spPr/>
    </dgm:pt>
    <dgm:pt modelId="{9756E880-B546-4FC2-9431-278469741088}" type="pres">
      <dgm:prSet presAssocID="{065AD957-2D78-4427-9535-C1660E50ABE3}" presName="parTx" presStyleLbl="revTx" presStyleIdx="0" presStyleCnt="2">
        <dgm:presLayoutVars>
          <dgm:chMax val="0"/>
          <dgm:chPref val="0"/>
        </dgm:presLayoutVars>
      </dgm:prSet>
      <dgm:spPr/>
    </dgm:pt>
    <dgm:pt modelId="{37861C6B-5CB4-4E02-AEF5-3EF3BAC8E6B6}" type="pres">
      <dgm:prSet presAssocID="{D0E966F9-2E9D-4216-9FB4-A251DF36F3C6}" presName="sibTrans" presStyleCnt="0"/>
      <dgm:spPr/>
    </dgm:pt>
    <dgm:pt modelId="{E708C6AE-9B3A-4D61-BB2F-7B9F25BB12A3}" type="pres">
      <dgm:prSet presAssocID="{870C36E3-077D-4CE3-8940-A289D76ABD51}" presName="compNode" presStyleCnt="0"/>
      <dgm:spPr/>
    </dgm:pt>
    <dgm:pt modelId="{74658B8E-BF34-4399-A470-93C8D3CD2ED7}" type="pres">
      <dgm:prSet presAssocID="{870C36E3-077D-4CE3-8940-A289D76ABD51}" presName="bgRect" presStyleLbl="bgShp" presStyleIdx="1" presStyleCnt="2"/>
      <dgm:spPr/>
    </dgm:pt>
    <dgm:pt modelId="{BF369C43-FBDA-4FC5-AD54-1078FD491AED}" type="pres">
      <dgm:prSet presAssocID="{870C36E3-077D-4CE3-8940-A289D76ABD5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3E7DEDF2-0CA6-41A3-A4C6-1B937F54F96D}" type="pres">
      <dgm:prSet presAssocID="{870C36E3-077D-4CE3-8940-A289D76ABD51}" presName="spaceRect" presStyleCnt="0"/>
      <dgm:spPr/>
    </dgm:pt>
    <dgm:pt modelId="{A95D55A8-CD43-45FE-9398-CCD2B15A5F31}" type="pres">
      <dgm:prSet presAssocID="{870C36E3-077D-4CE3-8940-A289D76ABD51}" presName="parTx" presStyleLbl="revTx" presStyleIdx="1" presStyleCnt="2">
        <dgm:presLayoutVars>
          <dgm:chMax val="0"/>
          <dgm:chPref val="0"/>
        </dgm:presLayoutVars>
      </dgm:prSet>
      <dgm:spPr/>
    </dgm:pt>
  </dgm:ptLst>
  <dgm:cxnLst>
    <dgm:cxn modelId="{54F2502C-86FE-4290-A084-2CB84C436761}" type="presOf" srcId="{870C36E3-077D-4CE3-8940-A289D76ABD51}" destId="{A95D55A8-CD43-45FE-9398-CCD2B15A5F31}" srcOrd="0" destOrd="0" presId="urn:microsoft.com/office/officeart/2018/2/layout/IconVerticalSolidList"/>
    <dgm:cxn modelId="{B9170331-9CCC-480F-A0C2-73E85BCC87B4}" srcId="{6A811F12-CCC2-4ED6-9934-6B4E4BF2C06C}" destId="{870C36E3-077D-4CE3-8940-A289D76ABD51}" srcOrd="1" destOrd="0" parTransId="{CB3BF7D0-CADF-490C-976A-51631795F75A}" sibTransId="{AF4CDE9E-4553-4CE1-8D23-AD920EC70BF4}"/>
    <dgm:cxn modelId="{5651A034-D912-4366-81EF-60B99B82DF92}" type="presOf" srcId="{6A811F12-CCC2-4ED6-9934-6B4E4BF2C06C}" destId="{1659B09F-5218-49E4-B578-3AE91ECF6B14}" srcOrd="0" destOrd="0" presId="urn:microsoft.com/office/officeart/2018/2/layout/IconVerticalSolidList"/>
    <dgm:cxn modelId="{A196ED82-840A-4749-B0AA-47B20C6C4A95}" srcId="{6A811F12-CCC2-4ED6-9934-6B4E4BF2C06C}" destId="{065AD957-2D78-4427-9535-C1660E50ABE3}" srcOrd="0" destOrd="0" parTransId="{4C1DBE2E-29D2-473C-B8A2-4367911528C3}" sibTransId="{D0E966F9-2E9D-4216-9FB4-A251DF36F3C6}"/>
    <dgm:cxn modelId="{0F0973B5-4787-45BE-9FF6-806D3FB0B180}" type="presOf" srcId="{065AD957-2D78-4427-9535-C1660E50ABE3}" destId="{9756E880-B546-4FC2-9431-278469741088}" srcOrd="0" destOrd="0" presId="urn:microsoft.com/office/officeart/2018/2/layout/IconVerticalSolidList"/>
    <dgm:cxn modelId="{474AAAC8-8072-4807-8879-B85CAF9ABD7D}" type="presParOf" srcId="{1659B09F-5218-49E4-B578-3AE91ECF6B14}" destId="{938749C4-CB5D-4B04-9BAC-CDBF7D285BB5}" srcOrd="0" destOrd="0" presId="urn:microsoft.com/office/officeart/2018/2/layout/IconVerticalSolidList"/>
    <dgm:cxn modelId="{F08E51EC-484E-4B2A-B4EA-19B57E0D1D0B}" type="presParOf" srcId="{938749C4-CB5D-4B04-9BAC-CDBF7D285BB5}" destId="{5675A3F3-C675-447A-9A99-643CF4774443}" srcOrd="0" destOrd="0" presId="urn:microsoft.com/office/officeart/2018/2/layout/IconVerticalSolidList"/>
    <dgm:cxn modelId="{C132F3C6-6758-418B-AF48-582DA80D0CC4}" type="presParOf" srcId="{938749C4-CB5D-4B04-9BAC-CDBF7D285BB5}" destId="{CCF7DEB3-0D94-4DE8-A857-829BA885CF91}" srcOrd="1" destOrd="0" presId="urn:microsoft.com/office/officeart/2018/2/layout/IconVerticalSolidList"/>
    <dgm:cxn modelId="{2C3F562F-D956-4DA4-99FA-45877C5ADC29}" type="presParOf" srcId="{938749C4-CB5D-4B04-9BAC-CDBF7D285BB5}" destId="{A8AF2729-7B1A-4E88-8C3B-03AA5ECD823F}" srcOrd="2" destOrd="0" presId="urn:microsoft.com/office/officeart/2018/2/layout/IconVerticalSolidList"/>
    <dgm:cxn modelId="{05CCE824-F315-4AF5-B8B6-6D2D08A96DF4}" type="presParOf" srcId="{938749C4-CB5D-4B04-9BAC-CDBF7D285BB5}" destId="{9756E880-B546-4FC2-9431-278469741088}" srcOrd="3" destOrd="0" presId="urn:microsoft.com/office/officeart/2018/2/layout/IconVerticalSolidList"/>
    <dgm:cxn modelId="{178FBE89-86C9-48DD-B030-30729D8EFD72}" type="presParOf" srcId="{1659B09F-5218-49E4-B578-3AE91ECF6B14}" destId="{37861C6B-5CB4-4E02-AEF5-3EF3BAC8E6B6}" srcOrd="1" destOrd="0" presId="urn:microsoft.com/office/officeart/2018/2/layout/IconVerticalSolidList"/>
    <dgm:cxn modelId="{A3ACBAE5-92CB-4962-9DEF-683B1D942DBD}" type="presParOf" srcId="{1659B09F-5218-49E4-B578-3AE91ECF6B14}" destId="{E708C6AE-9B3A-4D61-BB2F-7B9F25BB12A3}" srcOrd="2" destOrd="0" presId="urn:microsoft.com/office/officeart/2018/2/layout/IconVerticalSolidList"/>
    <dgm:cxn modelId="{AF79C829-3437-4D7D-8699-190DBED8DD17}" type="presParOf" srcId="{E708C6AE-9B3A-4D61-BB2F-7B9F25BB12A3}" destId="{74658B8E-BF34-4399-A470-93C8D3CD2ED7}" srcOrd="0" destOrd="0" presId="urn:microsoft.com/office/officeart/2018/2/layout/IconVerticalSolidList"/>
    <dgm:cxn modelId="{B95DF391-245A-4428-AA50-D924974FBCF4}" type="presParOf" srcId="{E708C6AE-9B3A-4D61-BB2F-7B9F25BB12A3}" destId="{BF369C43-FBDA-4FC5-AD54-1078FD491AED}" srcOrd="1" destOrd="0" presId="urn:microsoft.com/office/officeart/2018/2/layout/IconVerticalSolidList"/>
    <dgm:cxn modelId="{2FE493A3-2054-48E1-B5A4-6FBD5646D340}" type="presParOf" srcId="{E708C6AE-9B3A-4D61-BB2F-7B9F25BB12A3}" destId="{3E7DEDF2-0CA6-41A3-A4C6-1B937F54F96D}" srcOrd="2" destOrd="0" presId="urn:microsoft.com/office/officeart/2018/2/layout/IconVerticalSolidList"/>
    <dgm:cxn modelId="{D3FB4FB8-1E8A-4C63-A3D1-DC2D5B0948D8}" type="presParOf" srcId="{E708C6AE-9B3A-4D61-BB2F-7B9F25BB12A3}" destId="{A95D55A8-CD43-45FE-9398-CCD2B15A5F31}"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D8E188-E594-4DD0-8DFA-4B4C7A17EA6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22CEF12-414D-4641-BA52-1EEB4C3E4A7C}">
      <dgm:prSet/>
      <dgm:spPr/>
      <dgm:t>
        <a:bodyPr/>
        <a:lstStyle/>
        <a:p>
          <a:pPr>
            <a:lnSpc>
              <a:spcPct val="100000"/>
            </a:lnSpc>
          </a:pPr>
          <a:r>
            <a:rPr lang="en-GB"/>
            <a:t>Capital expenditure: the cost of the initial investment in hardware and software, e.g. buying computers, scanning devices, accounting packages, etc. </a:t>
          </a:r>
          <a:endParaRPr lang="en-US"/>
        </a:p>
      </dgm:t>
    </dgm:pt>
    <dgm:pt modelId="{B7A6E0F7-783C-41A5-8BE1-FE10D92C678D}" type="parTrans" cxnId="{25611F1B-E5B5-4E30-A069-869438B48517}">
      <dgm:prSet/>
      <dgm:spPr/>
      <dgm:t>
        <a:bodyPr/>
        <a:lstStyle/>
        <a:p>
          <a:endParaRPr lang="en-US"/>
        </a:p>
      </dgm:t>
    </dgm:pt>
    <dgm:pt modelId="{4E4125BC-751A-4A34-BD08-ABD42D708420}" type="sibTrans" cxnId="{25611F1B-E5B5-4E30-A069-869438B48517}">
      <dgm:prSet/>
      <dgm:spPr/>
      <dgm:t>
        <a:bodyPr/>
        <a:lstStyle/>
        <a:p>
          <a:pPr>
            <a:lnSpc>
              <a:spcPct val="100000"/>
            </a:lnSpc>
          </a:pPr>
          <a:endParaRPr lang="en-US"/>
        </a:p>
      </dgm:t>
    </dgm:pt>
    <dgm:pt modelId="{90473C97-CE55-4FFB-80AA-AFDAE5703AF8}">
      <dgm:prSet/>
      <dgm:spPr/>
      <dgm:t>
        <a:bodyPr/>
        <a:lstStyle/>
        <a:p>
          <a:pPr>
            <a:lnSpc>
              <a:spcPct val="100000"/>
            </a:lnSpc>
          </a:pPr>
          <a:r>
            <a:rPr lang="en-GB"/>
            <a:t>Training: training staff in how to use ICT correctly. </a:t>
          </a:r>
          <a:endParaRPr lang="en-US"/>
        </a:p>
      </dgm:t>
    </dgm:pt>
    <dgm:pt modelId="{A9D2A448-5A82-4298-9611-F3B8FF18C8F7}" type="parTrans" cxnId="{0E82FC80-EBF1-4F1B-8A4B-E75FB04D285E}">
      <dgm:prSet/>
      <dgm:spPr/>
      <dgm:t>
        <a:bodyPr/>
        <a:lstStyle/>
        <a:p>
          <a:endParaRPr lang="en-US"/>
        </a:p>
      </dgm:t>
    </dgm:pt>
    <dgm:pt modelId="{5B5965E2-37FD-46E7-967D-EC2AE024B5DB}" type="sibTrans" cxnId="{0E82FC80-EBF1-4F1B-8A4B-E75FB04D285E}">
      <dgm:prSet/>
      <dgm:spPr/>
      <dgm:t>
        <a:bodyPr/>
        <a:lstStyle/>
        <a:p>
          <a:endParaRPr lang="en-US"/>
        </a:p>
      </dgm:t>
    </dgm:pt>
    <dgm:pt modelId="{318A7936-F6A3-4638-AA61-D322BD29610D}" type="pres">
      <dgm:prSet presAssocID="{C1D8E188-E594-4DD0-8DFA-4B4C7A17EA6F}" presName="root" presStyleCnt="0">
        <dgm:presLayoutVars>
          <dgm:dir/>
          <dgm:resizeHandles val="exact"/>
        </dgm:presLayoutVars>
      </dgm:prSet>
      <dgm:spPr/>
    </dgm:pt>
    <dgm:pt modelId="{C390D855-0700-400A-9C21-3975C8476CD1}" type="pres">
      <dgm:prSet presAssocID="{C1D8E188-E594-4DD0-8DFA-4B4C7A17EA6F}" presName="container" presStyleCnt="0">
        <dgm:presLayoutVars>
          <dgm:dir/>
          <dgm:resizeHandles val="exact"/>
        </dgm:presLayoutVars>
      </dgm:prSet>
      <dgm:spPr/>
    </dgm:pt>
    <dgm:pt modelId="{97B94B6C-8198-4817-A3EE-3ABF40E8FCE7}" type="pres">
      <dgm:prSet presAssocID="{F22CEF12-414D-4641-BA52-1EEB4C3E4A7C}" presName="compNode" presStyleCnt="0"/>
      <dgm:spPr/>
    </dgm:pt>
    <dgm:pt modelId="{EF5A9527-E32E-4E9A-BFB0-81068616965E}" type="pres">
      <dgm:prSet presAssocID="{F22CEF12-414D-4641-BA52-1EEB4C3E4A7C}" presName="iconBgRect" presStyleLbl="bgShp" presStyleIdx="0" presStyleCnt="2"/>
      <dgm:spPr/>
    </dgm:pt>
    <dgm:pt modelId="{AAABCC1B-6F99-43EB-82A5-92270489BF0D}" type="pres">
      <dgm:prSet presAssocID="{F22CEF12-414D-4641-BA52-1EEB4C3E4A7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itcoin"/>
        </a:ext>
      </dgm:extLst>
    </dgm:pt>
    <dgm:pt modelId="{60D1108C-10DD-4B68-B0A4-2F066764669B}" type="pres">
      <dgm:prSet presAssocID="{F22CEF12-414D-4641-BA52-1EEB4C3E4A7C}" presName="spaceRect" presStyleCnt="0"/>
      <dgm:spPr/>
    </dgm:pt>
    <dgm:pt modelId="{21157AA6-CC98-4F9D-94F0-803A20ADE88C}" type="pres">
      <dgm:prSet presAssocID="{F22CEF12-414D-4641-BA52-1EEB4C3E4A7C}" presName="textRect" presStyleLbl="revTx" presStyleIdx="0" presStyleCnt="2">
        <dgm:presLayoutVars>
          <dgm:chMax val="1"/>
          <dgm:chPref val="1"/>
        </dgm:presLayoutVars>
      </dgm:prSet>
      <dgm:spPr/>
    </dgm:pt>
    <dgm:pt modelId="{848FE968-5404-481A-A0BB-4954AACD96DA}" type="pres">
      <dgm:prSet presAssocID="{4E4125BC-751A-4A34-BD08-ABD42D708420}" presName="sibTrans" presStyleLbl="sibTrans2D1" presStyleIdx="0" presStyleCnt="0"/>
      <dgm:spPr/>
    </dgm:pt>
    <dgm:pt modelId="{AE6E6DA3-789C-4A9F-B391-1BA8FDF0E828}" type="pres">
      <dgm:prSet presAssocID="{90473C97-CE55-4FFB-80AA-AFDAE5703AF8}" presName="compNode" presStyleCnt="0"/>
      <dgm:spPr/>
    </dgm:pt>
    <dgm:pt modelId="{239ADA03-16C4-40F4-BFBB-EF81BE9D5CD5}" type="pres">
      <dgm:prSet presAssocID="{90473C97-CE55-4FFB-80AA-AFDAE5703AF8}" presName="iconBgRect" presStyleLbl="bgShp" presStyleIdx="1" presStyleCnt="2"/>
      <dgm:spPr/>
    </dgm:pt>
    <dgm:pt modelId="{2E19DF22-E320-4741-BEAA-FBC804953DE0}" type="pres">
      <dgm:prSet presAssocID="{90473C97-CE55-4FFB-80AA-AFDAE5703AF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aptop"/>
        </a:ext>
      </dgm:extLst>
    </dgm:pt>
    <dgm:pt modelId="{BED95EBD-A3AC-46D4-ABB3-550D65FC2A12}" type="pres">
      <dgm:prSet presAssocID="{90473C97-CE55-4FFB-80AA-AFDAE5703AF8}" presName="spaceRect" presStyleCnt="0"/>
      <dgm:spPr/>
    </dgm:pt>
    <dgm:pt modelId="{3FE03964-1F24-4397-B3B3-F185FCF5369F}" type="pres">
      <dgm:prSet presAssocID="{90473C97-CE55-4FFB-80AA-AFDAE5703AF8}" presName="textRect" presStyleLbl="revTx" presStyleIdx="1" presStyleCnt="2">
        <dgm:presLayoutVars>
          <dgm:chMax val="1"/>
          <dgm:chPref val="1"/>
        </dgm:presLayoutVars>
      </dgm:prSet>
      <dgm:spPr/>
    </dgm:pt>
  </dgm:ptLst>
  <dgm:cxnLst>
    <dgm:cxn modelId="{25611F1B-E5B5-4E30-A069-869438B48517}" srcId="{C1D8E188-E594-4DD0-8DFA-4B4C7A17EA6F}" destId="{F22CEF12-414D-4641-BA52-1EEB4C3E4A7C}" srcOrd="0" destOrd="0" parTransId="{B7A6E0F7-783C-41A5-8BE1-FE10D92C678D}" sibTransId="{4E4125BC-751A-4A34-BD08-ABD42D708420}"/>
    <dgm:cxn modelId="{8D957871-693C-433B-A4DB-2B15AF2447D5}" type="presOf" srcId="{C1D8E188-E594-4DD0-8DFA-4B4C7A17EA6F}" destId="{318A7936-F6A3-4638-AA61-D322BD29610D}" srcOrd="0" destOrd="0" presId="urn:microsoft.com/office/officeart/2018/2/layout/IconCircleList"/>
    <dgm:cxn modelId="{0E82FC80-EBF1-4F1B-8A4B-E75FB04D285E}" srcId="{C1D8E188-E594-4DD0-8DFA-4B4C7A17EA6F}" destId="{90473C97-CE55-4FFB-80AA-AFDAE5703AF8}" srcOrd="1" destOrd="0" parTransId="{A9D2A448-5A82-4298-9611-F3B8FF18C8F7}" sibTransId="{5B5965E2-37FD-46E7-967D-EC2AE024B5DB}"/>
    <dgm:cxn modelId="{568A919F-EAC6-4FAB-8494-C34AE0B5F5BE}" type="presOf" srcId="{4E4125BC-751A-4A34-BD08-ABD42D708420}" destId="{848FE968-5404-481A-A0BB-4954AACD96DA}" srcOrd="0" destOrd="0" presId="urn:microsoft.com/office/officeart/2018/2/layout/IconCircleList"/>
    <dgm:cxn modelId="{378581B8-4F0D-416B-B785-C11625F5DB64}" type="presOf" srcId="{90473C97-CE55-4FFB-80AA-AFDAE5703AF8}" destId="{3FE03964-1F24-4397-B3B3-F185FCF5369F}" srcOrd="0" destOrd="0" presId="urn:microsoft.com/office/officeart/2018/2/layout/IconCircleList"/>
    <dgm:cxn modelId="{0B9802D8-AB46-4B98-A0A0-AFB1AE92CC54}" type="presOf" srcId="{F22CEF12-414D-4641-BA52-1EEB4C3E4A7C}" destId="{21157AA6-CC98-4F9D-94F0-803A20ADE88C}" srcOrd="0" destOrd="0" presId="urn:microsoft.com/office/officeart/2018/2/layout/IconCircleList"/>
    <dgm:cxn modelId="{B0465061-D25A-4E3E-9420-6A74C1919199}" type="presParOf" srcId="{318A7936-F6A3-4638-AA61-D322BD29610D}" destId="{C390D855-0700-400A-9C21-3975C8476CD1}" srcOrd="0" destOrd="0" presId="urn:microsoft.com/office/officeart/2018/2/layout/IconCircleList"/>
    <dgm:cxn modelId="{F6AB9A9E-3E20-48E8-AB75-2A24BCFAF8F0}" type="presParOf" srcId="{C390D855-0700-400A-9C21-3975C8476CD1}" destId="{97B94B6C-8198-4817-A3EE-3ABF40E8FCE7}" srcOrd="0" destOrd="0" presId="urn:microsoft.com/office/officeart/2018/2/layout/IconCircleList"/>
    <dgm:cxn modelId="{25D425E7-924A-4D13-8879-1D28F80FFBA8}" type="presParOf" srcId="{97B94B6C-8198-4817-A3EE-3ABF40E8FCE7}" destId="{EF5A9527-E32E-4E9A-BFB0-81068616965E}" srcOrd="0" destOrd="0" presId="urn:microsoft.com/office/officeart/2018/2/layout/IconCircleList"/>
    <dgm:cxn modelId="{1BAEEBAB-A756-4399-8B51-0E7E2F9072AF}" type="presParOf" srcId="{97B94B6C-8198-4817-A3EE-3ABF40E8FCE7}" destId="{AAABCC1B-6F99-43EB-82A5-92270489BF0D}" srcOrd="1" destOrd="0" presId="urn:microsoft.com/office/officeart/2018/2/layout/IconCircleList"/>
    <dgm:cxn modelId="{3374FAA2-5D8C-42B4-AC5B-B82C700836E1}" type="presParOf" srcId="{97B94B6C-8198-4817-A3EE-3ABF40E8FCE7}" destId="{60D1108C-10DD-4B68-B0A4-2F066764669B}" srcOrd="2" destOrd="0" presId="urn:microsoft.com/office/officeart/2018/2/layout/IconCircleList"/>
    <dgm:cxn modelId="{E00AE4C6-FEA5-4BB9-9A39-27688A4BFA91}" type="presParOf" srcId="{97B94B6C-8198-4817-A3EE-3ABF40E8FCE7}" destId="{21157AA6-CC98-4F9D-94F0-803A20ADE88C}" srcOrd="3" destOrd="0" presId="urn:microsoft.com/office/officeart/2018/2/layout/IconCircleList"/>
    <dgm:cxn modelId="{6A5C3885-45CB-4FEF-BFED-34AB39B8F428}" type="presParOf" srcId="{C390D855-0700-400A-9C21-3975C8476CD1}" destId="{848FE968-5404-481A-A0BB-4954AACD96DA}" srcOrd="1" destOrd="0" presId="urn:microsoft.com/office/officeart/2018/2/layout/IconCircleList"/>
    <dgm:cxn modelId="{F61DF6B2-E4D8-48D9-BD40-D40EFC0CFC41}" type="presParOf" srcId="{C390D855-0700-400A-9C21-3975C8476CD1}" destId="{AE6E6DA3-789C-4A9F-B391-1BA8FDF0E828}" srcOrd="2" destOrd="0" presId="urn:microsoft.com/office/officeart/2018/2/layout/IconCircleList"/>
    <dgm:cxn modelId="{09490690-016E-46F1-95F1-66E4E3A87A96}" type="presParOf" srcId="{AE6E6DA3-789C-4A9F-B391-1BA8FDF0E828}" destId="{239ADA03-16C4-40F4-BFBB-EF81BE9D5CD5}" srcOrd="0" destOrd="0" presId="urn:microsoft.com/office/officeart/2018/2/layout/IconCircleList"/>
    <dgm:cxn modelId="{0E699F77-DBE4-47A4-9CD2-EEB7F30E78A5}" type="presParOf" srcId="{AE6E6DA3-789C-4A9F-B391-1BA8FDF0E828}" destId="{2E19DF22-E320-4741-BEAA-FBC804953DE0}" srcOrd="1" destOrd="0" presId="urn:microsoft.com/office/officeart/2018/2/layout/IconCircleList"/>
    <dgm:cxn modelId="{C6EAD00D-77AE-4664-BEFC-6F11CCF4A7C2}" type="presParOf" srcId="{AE6E6DA3-789C-4A9F-B391-1BA8FDF0E828}" destId="{BED95EBD-A3AC-46D4-ABB3-550D65FC2A12}" srcOrd="2" destOrd="0" presId="urn:microsoft.com/office/officeart/2018/2/layout/IconCircleList"/>
    <dgm:cxn modelId="{6F006D83-0BE1-4ABF-BA6F-1C7C95B30251}" type="presParOf" srcId="{AE6E6DA3-789C-4A9F-B391-1BA8FDF0E828}" destId="{3FE03964-1F24-4397-B3B3-F185FCF5369F}"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0959D-358C-4DF4-AD1C-633100E77489}">
      <dsp:nvSpPr>
        <dsp:cNvPr id="0" name=""/>
        <dsp:cNvSpPr/>
      </dsp:nvSpPr>
      <dsp:spPr>
        <a:xfrm>
          <a:off x="679050" y="295216"/>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062663-081A-44A4-A6B6-C681E1AADF35}">
      <dsp:nvSpPr>
        <dsp:cNvPr id="0" name=""/>
        <dsp:cNvSpPr/>
      </dsp:nvSpPr>
      <dsp:spPr>
        <a:xfrm>
          <a:off x="1081237" y="697403"/>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16AF1-814E-4A70-91BB-7DFD741AD8A5}">
      <dsp:nvSpPr>
        <dsp:cNvPr id="0" name=""/>
        <dsp:cNvSpPr/>
      </dsp:nvSpPr>
      <dsp:spPr>
        <a:xfrm>
          <a:off x="75768" y="2770216"/>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IE" sz="2300" kern="1200"/>
            <a:t>Food – Need</a:t>
          </a:r>
          <a:endParaRPr lang="en-US" sz="2300" kern="1200"/>
        </a:p>
      </dsp:txBody>
      <dsp:txXfrm>
        <a:off x="75768" y="2770216"/>
        <a:ext cx="3093750" cy="720000"/>
      </dsp:txXfrm>
    </dsp:sp>
    <dsp:sp modelId="{D1B8AE60-F2BC-4917-BAFE-15DAB60D83A2}">
      <dsp:nvSpPr>
        <dsp:cNvPr id="0" name=""/>
        <dsp:cNvSpPr/>
      </dsp:nvSpPr>
      <dsp:spPr>
        <a:xfrm>
          <a:off x="4314206" y="295216"/>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7AFA7-B18D-4AB2-912A-A5B954134060}">
      <dsp:nvSpPr>
        <dsp:cNvPr id="0" name=""/>
        <dsp:cNvSpPr/>
      </dsp:nvSpPr>
      <dsp:spPr>
        <a:xfrm>
          <a:off x="4716393" y="697403"/>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BFBF30-4A51-4887-A411-B4BEA5262A4B}">
      <dsp:nvSpPr>
        <dsp:cNvPr id="0" name=""/>
        <dsp:cNvSpPr/>
      </dsp:nvSpPr>
      <dsp:spPr>
        <a:xfrm>
          <a:off x="3710925" y="2770216"/>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IE" sz="2300" kern="1200"/>
            <a:t>Holidays – Want</a:t>
          </a:r>
          <a:endParaRPr lang="en-US" sz="2300" kern="1200"/>
        </a:p>
      </dsp:txBody>
      <dsp:txXfrm>
        <a:off x="3710925" y="2770216"/>
        <a:ext cx="3093750" cy="720000"/>
      </dsp:txXfrm>
    </dsp:sp>
    <dsp:sp modelId="{E632F945-42CE-4A10-A503-1C5E27F4D577}">
      <dsp:nvSpPr>
        <dsp:cNvPr id="0" name=""/>
        <dsp:cNvSpPr/>
      </dsp:nvSpPr>
      <dsp:spPr>
        <a:xfrm>
          <a:off x="7949362" y="295216"/>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FD3580-6C81-4AAD-AB19-94761366E3DF}">
      <dsp:nvSpPr>
        <dsp:cNvPr id="0" name=""/>
        <dsp:cNvSpPr/>
      </dsp:nvSpPr>
      <dsp:spPr>
        <a:xfrm>
          <a:off x="8351550" y="697403"/>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22EF7-E71D-4B57-9BF7-F1B433FEEEB6}">
      <dsp:nvSpPr>
        <dsp:cNvPr id="0" name=""/>
        <dsp:cNvSpPr/>
      </dsp:nvSpPr>
      <dsp:spPr>
        <a:xfrm>
          <a:off x="7346081" y="2770216"/>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IE" sz="2300" kern="1200"/>
            <a:t>Clothing and Footwear - Want</a:t>
          </a:r>
          <a:endParaRPr lang="en-US" sz="2300" kern="1200"/>
        </a:p>
      </dsp:txBody>
      <dsp:txXfrm>
        <a:off x="7346081" y="2770216"/>
        <a:ext cx="3093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E9B43-5CB0-4E2F-A79E-DD2FF24E1F77}">
      <dsp:nvSpPr>
        <dsp:cNvPr id="0" name=""/>
        <dsp:cNvSpPr/>
      </dsp:nvSpPr>
      <dsp:spPr>
        <a:xfrm>
          <a:off x="1981" y="628466"/>
          <a:ext cx="3126953" cy="18761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33450">
            <a:lnSpc>
              <a:spcPct val="90000"/>
            </a:lnSpc>
            <a:spcBef>
              <a:spcPct val="0"/>
            </a:spcBef>
            <a:spcAft>
              <a:spcPct val="35000"/>
            </a:spcAft>
            <a:buNone/>
          </a:pPr>
          <a:r>
            <a:rPr lang="en-US" sz="2100" kern="1200"/>
            <a:t>Make</a:t>
          </a:r>
        </a:p>
        <a:p>
          <a:pPr marL="171450" lvl="1" indent="-171450" algn="l" defTabSz="711200">
            <a:lnSpc>
              <a:spcPct val="90000"/>
            </a:lnSpc>
            <a:spcBef>
              <a:spcPct val="0"/>
            </a:spcBef>
            <a:spcAft>
              <a:spcPct val="15000"/>
            </a:spcAft>
            <a:buChar char="•"/>
          </a:pPr>
          <a:r>
            <a:rPr lang="en-US" sz="1600" kern="1200"/>
            <a:t>Make sure the website is safe by checking the weblink starts with https:,it has a privacy policy and there contact details are available. </a:t>
          </a:r>
        </a:p>
      </dsp:txBody>
      <dsp:txXfrm>
        <a:off x="1981" y="628466"/>
        <a:ext cx="3126953" cy="1876171"/>
      </dsp:txXfrm>
    </dsp:sp>
    <dsp:sp modelId="{3710F864-2343-4A16-A8D8-56734788809C}">
      <dsp:nvSpPr>
        <dsp:cNvPr id="0" name=""/>
        <dsp:cNvSpPr/>
      </dsp:nvSpPr>
      <dsp:spPr>
        <a:xfrm>
          <a:off x="3177107" y="1445052"/>
          <a:ext cx="469042"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44046-6F71-4E6A-AED2-4AB9304763BA}">
      <dsp:nvSpPr>
        <dsp:cNvPr id="0" name=""/>
        <dsp:cNvSpPr/>
      </dsp:nvSpPr>
      <dsp:spPr>
        <a:xfrm>
          <a:off x="3694323" y="628466"/>
          <a:ext cx="3126953" cy="18761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33450">
            <a:lnSpc>
              <a:spcPct val="90000"/>
            </a:lnSpc>
            <a:spcBef>
              <a:spcPct val="0"/>
            </a:spcBef>
            <a:spcAft>
              <a:spcPct val="35000"/>
            </a:spcAft>
            <a:buNone/>
          </a:pPr>
          <a:r>
            <a:rPr lang="en-US" sz="2100" kern="1200"/>
            <a:t>Find out</a:t>
          </a:r>
        </a:p>
        <a:p>
          <a:pPr marL="171450" lvl="1" indent="-171450" algn="l" defTabSz="711200">
            <a:lnSpc>
              <a:spcPct val="90000"/>
            </a:lnSpc>
            <a:spcBef>
              <a:spcPct val="0"/>
            </a:spcBef>
            <a:spcAft>
              <a:spcPct val="15000"/>
            </a:spcAft>
            <a:buChar char="•"/>
          </a:pPr>
          <a:r>
            <a:rPr lang="en-US" sz="1600" kern="1200"/>
            <a:t>Find out how much postage and packaging will cost. This can make the overall price of the product more expensive than you had thought.</a:t>
          </a:r>
        </a:p>
      </dsp:txBody>
      <dsp:txXfrm>
        <a:off x="3694323" y="628466"/>
        <a:ext cx="3126953" cy="1876171"/>
      </dsp:txXfrm>
    </dsp:sp>
    <dsp:sp modelId="{2D4C01E8-789E-4CE5-8A81-F0866D5619DD}">
      <dsp:nvSpPr>
        <dsp:cNvPr id="0" name=""/>
        <dsp:cNvSpPr/>
      </dsp:nvSpPr>
      <dsp:spPr>
        <a:xfrm>
          <a:off x="6869449" y="1445052"/>
          <a:ext cx="469042"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1C6E1-CC05-4C62-984A-E06A9008EAD0}">
      <dsp:nvSpPr>
        <dsp:cNvPr id="0" name=""/>
        <dsp:cNvSpPr/>
      </dsp:nvSpPr>
      <dsp:spPr>
        <a:xfrm>
          <a:off x="7386665" y="628466"/>
          <a:ext cx="3126953" cy="18761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33450">
            <a:lnSpc>
              <a:spcPct val="90000"/>
            </a:lnSpc>
            <a:spcBef>
              <a:spcPct val="0"/>
            </a:spcBef>
            <a:spcAft>
              <a:spcPct val="35000"/>
            </a:spcAft>
            <a:buNone/>
          </a:pPr>
          <a:r>
            <a:rPr lang="en-US" sz="2100" kern="1200"/>
            <a:t>Use</a:t>
          </a:r>
        </a:p>
        <a:p>
          <a:pPr marL="171450" lvl="1" indent="-171450" algn="l" defTabSz="711200">
            <a:lnSpc>
              <a:spcPct val="90000"/>
            </a:lnSpc>
            <a:spcBef>
              <a:spcPct val="0"/>
            </a:spcBef>
            <a:spcAft>
              <a:spcPct val="15000"/>
            </a:spcAft>
            <a:buChar char="•"/>
          </a:pPr>
          <a:r>
            <a:rPr lang="en-US" sz="1600" kern="1200"/>
            <a:t>Use a secure payment method, i.e. paypal, and do not disclose your credit card number directly to the seller by email if online payment is not available.</a:t>
          </a:r>
        </a:p>
      </dsp:txBody>
      <dsp:txXfrm>
        <a:off x="7386665" y="628466"/>
        <a:ext cx="3126953" cy="18761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1D20E-279B-46AC-AA09-2C1D35B7E04F}">
      <dsp:nvSpPr>
        <dsp:cNvPr id="0" name=""/>
        <dsp:cNvSpPr/>
      </dsp:nvSpPr>
      <dsp:spPr>
        <a:xfrm>
          <a:off x="5159986" y="1119841"/>
          <a:ext cx="1075949" cy="512054"/>
        </a:xfrm>
        <a:custGeom>
          <a:avLst/>
          <a:gdLst/>
          <a:ahLst/>
          <a:cxnLst/>
          <a:rect l="0" t="0" r="0" b="0"/>
          <a:pathLst>
            <a:path>
              <a:moveTo>
                <a:pt x="0" y="0"/>
              </a:moveTo>
              <a:lnTo>
                <a:pt x="0" y="348949"/>
              </a:lnTo>
              <a:lnTo>
                <a:pt x="1075949" y="348949"/>
              </a:lnTo>
              <a:lnTo>
                <a:pt x="1075949" y="512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4C4DA6-D732-4ABC-86D4-DB3625CD89E7}">
      <dsp:nvSpPr>
        <dsp:cNvPr id="0" name=""/>
        <dsp:cNvSpPr/>
      </dsp:nvSpPr>
      <dsp:spPr>
        <a:xfrm>
          <a:off x="4084037" y="1119841"/>
          <a:ext cx="1075949" cy="512054"/>
        </a:xfrm>
        <a:custGeom>
          <a:avLst/>
          <a:gdLst/>
          <a:ahLst/>
          <a:cxnLst/>
          <a:rect l="0" t="0" r="0" b="0"/>
          <a:pathLst>
            <a:path>
              <a:moveTo>
                <a:pt x="1075949" y="0"/>
              </a:moveTo>
              <a:lnTo>
                <a:pt x="1075949" y="348949"/>
              </a:lnTo>
              <a:lnTo>
                <a:pt x="0" y="348949"/>
              </a:lnTo>
              <a:lnTo>
                <a:pt x="0" y="512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9915AA-A69B-451F-A9FD-D80A410CAAF3}">
      <dsp:nvSpPr>
        <dsp:cNvPr id="0" name=""/>
        <dsp:cNvSpPr/>
      </dsp:nvSpPr>
      <dsp:spPr>
        <a:xfrm>
          <a:off x="4279664" y="1832"/>
          <a:ext cx="1760644" cy="1118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82CC6-087B-48F5-AEAD-1CCF294DA01F}">
      <dsp:nvSpPr>
        <dsp:cNvPr id="0" name=""/>
        <dsp:cNvSpPr/>
      </dsp:nvSpPr>
      <dsp:spPr>
        <a:xfrm>
          <a:off x="4475291" y="187677"/>
          <a:ext cx="1760644" cy="11180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Rights as an employer (any two of the following)</a:t>
          </a:r>
          <a:endParaRPr lang="en-US" sz="1600" kern="1200"/>
        </a:p>
      </dsp:txBody>
      <dsp:txXfrm>
        <a:off x="4508036" y="220422"/>
        <a:ext cx="1695154" cy="1052519"/>
      </dsp:txXfrm>
    </dsp:sp>
    <dsp:sp modelId="{64C5184D-9ECA-458D-A059-8AD67C119B96}">
      <dsp:nvSpPr>
        <dsp:cNvPr id="0" name=""/>
        <dsp:cNvSpPr/>
      </dsp:nvSpPr>
      <dsp:spPr>
        <a:xfrm>
          <a:off x="3203715" y="1631895"/>
          <a:ext cx="1760644" cy="1118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0EC8F8-9A7F-442A-8252-733E11D3DD77}">
      <dsp:nvSpPr>
        <dsp:cNvPr id="0" name=""/>
        <dsp:cNvSpPr/>
      </dsp:nvSpPr>
      <dsp:spPr>
        <a:xfrm>
          <a:off x="3399342" y="1817740"/>
          <a:ext cx="1760644" cy="11180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To make decisions on how best to run the company </a:t>
          </a:r>
          <a:endParaRPr lang="en-US" sz="1600" kern="1200"/>
        </a:p>
      </dsp:txBody>
      <dsp:txXfrm>
        <a:off x="3432087" y="1850485"/>
        <a:ext cx="1695154" cy="1052519"/>
      </dsp:txXfrm>
    </dsp:sp>
    <dsp:sp modelId="{EA42007A-741D-4AB3-89FB-0EEB880F40C1}">
      <dsp:nvSpPr>
        <dsp:cNvPr id="0" name=""/>
        <dsp:cNvSpPr/>
      </dsp:nvSpPr>
      <dsp:spPr>
        <a:xfrm>
          <a:off x="5355613" y="1631895"/>
          <a:ext cx="1760644" cy="1118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5F8C8-42A3-4001-8257-70F7759D113D}">
      <dsp:nvSpPr>
        <dsp:cNvPr id="0" name=""/>
        <dsp:cNvSpPr/>
      </dsp:nvSpPr>
      <dsp:spPr>
        <a:xfrm>
          <a:off x="5551240" y="1817740"/>
          <a:ext cx="1760644" cy="11180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To be treated with respect by their employees </a:t>
          </a:r>
          <a:endParaRPr lang="en-US" sz="1600" kern="1200" dirty="0"/>
        </a:p>
      </dsp:txBody>
      <dsp:txXfrm>
        <a:off x="5583985" y="1850485"/>
        <a:ext cx="1695154" cy="10525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2AFF9-6C90-4EB3-B2A4-48023F303637}">
      <dsp:nvSpPr>
        <dsp:cNvPr id="0" name=""/>
        <dsp:cNvSpPr/>
      </dsp:nvSpPr>
      <dsp:spPr>
        <a:xfrm>
          <a:off x="0" y="1432822"/>
          <a:ext cx="10515600"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E7D3A71-9572-482E-85AB-F7B32C3875D0}">
      <dsp:nvSpPr>
        <dsp:cNvPr id="0" name=""/>
        <dsp:cNvSpPr/>
      </dsp:nvSpPr>
      <dsp:spPr>
        <a:xfrm>
          <a:off x="292875" y="1538851"/>
          <a:ext cx="4283463" cy="32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1980</a:t>
          </a:r>
        </a:p>
      </dsp:txBody>
      <dsp:txXfrm>
        <a:off x="292875" y="1538851"/>
        <a:ext cx="4283463" cy="323817"/>
      </dsp:txXfrm>
    </dsp:sp>
    <dsp:sp modelId="{8F4C6008-762A-4F05-9A55-18BADCAADF12}">
      <dsp:nvSpPr>
        <dsp:cNvPr id="0" name=""/>
        <dsp:cNvSpPr/>
      </dsp:nvSpPr>
      <dsp:spPr>
        <a:xfrm>
          <a:off x="821" y="399757"/>
          <a:ext cx="4867572" cy="48859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a:t>The sales of goods and supply of service act 1980</a:t>
          </a:r>
        </a:p>
      </dsp:txBody>
      <dsp:txXfrm>
        <a:off x="24672" y="423608"/>
        <a:ext cx="4819870" cy="440890"/>
      </dsp:txXfrm>
    </dsp:sp>
    <dsp:sp modelId="{1A7ACC30-C610-48DC-8E65-204FDC5736CC}">
      <dsp:nvSpPr>
        <dsp:cNvPr id="0" name=""/>
        <dsp:cNvSpPr/>
      </dsp:nvSpPr>
      <dsp:spPr>
        <a:xfrm>
          <a:off x="2434607" y="888349"/>
          <a:ext cx="0" cy="54447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4ED967D-48B3-438C-ABF9-89C68B3124D5}">
      <dsp:nvSpPr>
        <dsp:cNvPr id="0" name=""/>
        <dsp:cNvSpPr/>
      </dsp:nvSpPr>
      <dsp:spPr>
        <a:xfrm>
          <a:off x="5939260" y="1002975"/>
          <a:ext cx="4283463" cy="32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2007</a:t>
          </a:r>
        </a:p>
      </dsp:txBody>
      <dsp:txXfrm>
        <a:off x="5939260" y="1002975"/>
        <a:ext cx="4283463" cy="323817"/>
      </dsp:txXfrm>
    </dsp:sp>
    <dsp:sp modelId="{FFC078C3-66CC-4544-9BE9-449190E0731F}">
      <dsp:nvSpPr>
        <dsp:cNvPr id="0" name=""/>
        <dsp:cNvSpPr/>
      </dsp:nvSpPr>
      <dsp:spPr>
        <a:xfrm>
          <a:off x="2413115" y="1411330"/>
          <a:ext cx="42984" cy="429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58533-129E-48BA-850C-E23175294936}">
      <dsp:nvSpPr>
        <dsp:cNvPr id="0" name=""/>
        <dsp:cNvSpPr/>
      </dsp:nvSpPr>
      <dsp:spPr>
        <a:xfrm>
          <a:off x="5647205" y="1977295"/>
          <a:ext cx="4867572" cy="48859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a:t>Consumer protection act 2007</a:t>
          </a:r>
        </a:p>
      </dsp:txBody>
      <dsp:txXfrm>
        <a:off x="5671056" y="2001146"/>
        <a:ext cx="4819870" cy="440890"/>
      </dsp:txXfrm>
    </dsp:sp>
    <dsp:sp modelId="{8E4B1672-6BE3-43CC-AF6C-088D447A702C}">
      <dsp:nvSpPr>
        <dsp:cNvPr id="0" name=""/>
        <dsp:cNvSpPr/>
      </dsp:nvSpPr>
      <dsp:spPr>
        <a:xfrm>
          <a:off x="8080992" y="1432822"/>
          <a:ext cx="0" cy="54447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37EA8CF-8B75-4168-8E76-7FE995093AE6}">
      <dsp:nvSpPr>
        <dsp:cNvPr id="0" name=""/>
        <dsp:cNvSpPr/>
      </dsp:nvSpPr>
      <dsp:spPr>
        <a:xfrm>
          <a:off x="8059499" y="1411330"/>
          <a:ext cx="42984" cy="429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FAFA5-08E6-4957-9C2F-0408FA85F8EA}">
      <dsp:nvSpPr>
        <dsp:cNvPr id="0" name=""/>
        <dsp:cNvSpPr/>
      </dsp:nvSpPr>
      <dsp:spPr>
        <a:xfrm>
          <a:off x="2103120" y="979"/>
          <a:ext cx="8412480" cy="10035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54907" rIns="163225" bIns="254907" numCol="1" spcCol="1270" anchor="ctr" anchorCtr="0">
          <a:noAutofit/>
        </a:bodyPr>
        <a:lstStyle/>
        <a:p>
          <a:pPr marL="0" lvl="0" indent="0" algn="l" defTabSz="666750">
            <a:lnSpc>
              <a:spcPct val="90000"/>
            </a:lnSpc>
            <a:spcBef>
              <a:spcPct val="0"/>
            </a:spcBef>
            <a:spcAft>
              <a:spcPct val="35000"/>
            </a:spcAft>
            <a:buNone/>
          </a:pPr>
          <a:r>
            <a:rPr lang="en-US" sz="1500" kern="1200"/>
            <a:t>Goods must be fit for purpose – The good must do what it is supposed to do. It must do what it says on the tin. For example, a kettle must boil water </a:t>
          </a:r>
        </a:p>
      </dsp:txBody>
      <dsp:txXfrm>
        <a:off x="2103120" y="979"/>
        <a:ext cx="8412480" cy="1003572"/>
      </dsp:txXfrm>
    </dsp:sp>
    <dsp:sp modelId="{12D399D3-17F9-4419-B996-F88AE1769840}">
      <dsp:nvSpPr>
        <dsp:cNvPr id="0" name=""/>
        <dsp:cNvSpPr/>
      </dsp:nvSpPr>
      <dsp:spPr>
        <a:xfrm>
          <a:off x="0" y="979"/>
          <a:ext cx="2103120" cy="10035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99131" rIns="111290" bIns="99131" numCol="1" spcCol="1270" anchor="ctr" anchorCtr="0">
          <a:noAutofit/>
        </a:bodyPr>
        <a:lstStyle/>
        <a:p>
          <a:pPr marL="0" lvl="0" indent="0" algn="ctr" defTabSz="844550">
            <a:lnSpc>
              <a:spcPct val="90000"/>
            </a:lnSpc>
            <a:spcBef>
              <a:spcPct val="0"/>
            </a:spcBef>
            <a:spcAft>
              <a:spcPct val="35000"/>
            </a:spcAft>
            <a:buNone/>
          </a:pPr>
          <a:r>
            <a:rPr lang="en-US" sz="1900" kern="1200"/>
            <a:t>Be</a:t>
          </a:r>
        </a:p>
      </dsp:txBody>
      <dsp:txXfrm>
        <a:off x="0" y="979"/>
        <a:ext cx="2103120" cy="1003572"/>
      </dsp:txXfrm>
    </dsp:sp>
    <dsp:sp modelId="{C1A11F2A-FF7F-4925-A7E3-E38FFB67B261}">
      <dsp:nvSpPr>
        <dsp:cNvPr id="0" name=""/>
        <dsp:cNvSpPr/>
      </dsp:nvSpPr>
      <dsp:spPr>
        <a:xfrm>
          <a:off x="2103120" y="1064765"/>
          <a:ext cx="8412480" cy="10035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54907" rIns="163225" bIns="254907" numCol="1" spcCol="1270" anchor="ctr" anchorCtr="0">
          <a:noAutofit/>
        </a:bodyPr>
        <a:lstStyle/>
        <a:p>
          <a:pPr marL="0" lvl="0" indent="0" algn="l" defTabSz="666750">
            <a:lnSpc>
              <a:spcPct val="90000"/>
            </a:lnSpc>
            <a:spcBef>
              <a:spcPct val="0"/>
            </a:spcBef>
            <a:spcAft>
              <a:spcPct val="35000"/>
            </a:spcAft>
            <a:buNone/>
          </a:pPr>
          <a:r>
            <a:rPr lang="en-US" sz="1500" kern="1200"/>
            <a:t>Goods must be as described – the good must match the description that is given by the sale person, packaging or advert. For example, a waterproof coat must keep the rain out </a:t>
          </a:r>
        </a:p>
      </dsp:txBody>
      <dsp:txXfrm>
        <a:off x="2103120" y="1064765"/>
        <a:ext cx="8412480" cy="1003572"/>
      </dsp:txXfrm>
    </dsp:sp>
    <dsp:sp modelId="{684ADD3B-4A8D-4D59-9C41-7AE0F186E57F}">
      <dsp:nvSpPr>
        <dsp:cNvPr id="0" name=""/>
        <dsp:cNvSpPr/>
      </dsp:nvSpPr>
      <dsp:spPr>
        <a:xfrm>
          <a:off x="0" y="1064765"/>
          <a:ext cx="2103120" cy="10035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99131" rIns="111290" bIns="99131" numCol="1" spcCol="1270" anchor="ctr" anchorCtr="0">
          <a:noAutofit/>
        </a:bodyPr>
        <a:lstStyle/>
        <a:p>
          <a:pPr marL="0" lvl="0" indent="0" algn="ctr" defTabSz="844550">
            <a:lnSpc>
              <a:spcPct val="90000"/>
            </a:lnSpc>
            <a:spcBef>
              <a:spcPct val="0"/>
            </a:spcBef>
            <a:spcAft>
              <a:spcPct val="35000"/>
            </a:spcAft>
            <a:buNone/>
          </a:pPr>
          <a:r>
            <a:rPr lang="en-US" sz="1900" kern="1200"/>
            <a:t>Be</a:t>
          </a:r>
        </a:p>
      </dsp:txBody>
      <dsp:txXfrm>
        <a:off x="0" y="1064765"/>
        <a:ext cx="2103120" cy="1003572"/>
      </dsp:txXfrm>
    </dsp:sp>
    <dsp:sp modelId="{1C24B825-A5E0-4D72-9F4A-B904B6953E4F}">
      <dsp:nvSpPr>
        <dsp:cNvPr id="0" name=""/>
        <dsp:cNvSpPr/>
      </dsp:nvSpPr>
      <dsp:spPr>
        <a:xfrm>
          <a:off x="2103120" y="2128552"/>
          <a:ext cx="8412480" cy="10035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54907" rIns="163225" bIns="254907" numCol="1" spcCol="1270" anchor="ctr" anchorCtr="0">
          <a:noAutofit/>
        </a:bodyPr>
        <a:lstStyle/>
        <a:p>
          <a:pPr marL="0" lvl="0" indent="0" algn="l" defTabSz="666750">
            <a:lnSpc>
              <a:spcPct val="90000"/>
            </a:lnSpc>
            <a:spcBef>
              <a:spcPct val="0"/>
            </a:spcBef>
            <a:spcAft>
              <a:spcPct val="35000"/>
            </a:spcAft>
            <a:buNone/>
          </a:pPr>
          <a:r>
            <a:rPr lang="en-US" sz="1500" kern="1200"/>
            <a:t>Goods must match sample – When the item you are given should be the same as the sample you were shown. For example, if you order a green carpet from a sample the same type should be deliver. </a:t>
          </a:r>
        </a:p>
      </dsp:txBody>
      <dsp:txXfrm>
        <a:off x="2103120" y="2128552"/>
        <a:ext cx="8412480" cy="1003572"/>
      </dsp:txXfrm>
    </dsp:sp>
    <dsp:sp modelId="{FFD93468-FFF7-4F1E-A112-6B253DA00EAE}">
      <dsp:nvSpPr>
        <dsp:cNvPr id="0" name=""/>
        <dsp:cNvSpPr/>
      </dsp:nvSpPr>
      <dsp:spPr>
        <a:xfrm>
          <a:off x="0" y="2128552"/>
          <a:ext cx="2103120" cy="10035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99131" rIns="111290" bIns="99131" numCol="1" spcCol="1270" anchor="ctr" anchorCtr="0">
          <a:noAutofit/>
        </a:bodyPr>
        <a:lstStyle/>
        <a:p>
          <a:pPr marL="0" lvl="0" indent="0" algn="ctr" defTabSz="844550">
            <a:lnSpc>
              <a:spcPct val="90000"/>
            </a:lnSpc>
            <a:spcBef>
              <a:spcPct val="0"/>
            </a:spcBef>
            <a:spcAft>
              <a:spcPct val="35000"/>
            </a:spcAft>
            <a:buNone/>
          </a:pPr>
          <a:r>
            <a:rPr lang="en-US" sz="1900" kern="1200"/>
            <a:t>Match</a:t>
          </a:r>
        </a:p>
      </dsp:txBody>
      <dsp:txXfrm>
        <a:off x="0" y="2128552"/>
        <a:ext cx="2103120" cy="1003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60F0A-2AEA-43C7-ACB7-A66A761E35A6}">
      <dsp:nvSpPr>
        <dsp:cNvPr id="0" name=""/>
        <dsp:cNvSpPr/>
      </dsp:nvSpPr>
      <dsp:spPr>
        <a:xfrm>
          <a:off x="0" y="56306"/>
          <a:ext cx="10515600"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b="0" i="0" kern="1200"/>
            <a:t>An Ethical consumer does the following when buying goods and services </a:t>
          </a:r>
          <a:endParaRPr lang="en-US" sz="3300" kern="1200"/>
        </a:p>
      </dsp:txBody>
      <dsp:txXfrm>
        <a:off x="64083" y="120389"/>
        <a:ext cx="10387434" cy="1184574"/>
      </dsp:txXfrm>
    </dsp:sp>
    <dsp:sp modelId="{24B8EAA0-DA1C-4FF5-9ABB-6AC545795BBF}">
      <dsp:nvSpPr>
        <dsp:cNvPr id="0" name=""/>
        <dsp:cNvSpPr/>
      </dsp:nvSpPr>
      <dsp:spPr>
        <a:xfrm>
          <a:off x="0" y="1369047"/>
          <a:ext cx="10515600"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GB" sz="2600" b="0" i="0" kern="1200"/>
            <a:t>Make careful and consider choices </a:t>
          </a:r>
          <a:endParaRPr lang="en-US" sz="2600" kern="1200"/>
        </a:p>
        <a:p>
          <a:pPr marL="228600" lvl="1" indent="-228600" algn="l" defTabSz="1155700">
            <a:lnSpc>
              <a:spcPct val="90000"/>
            </a:lnSpc>
            <a:spcBef>
              <a:spcPct val="0"/>
            </a:spcBef>
            <a:spcAft>
              <a:spcPct val="20000"/>
            </a:spcAft>
            <a:buChar char="•"/>
          </a:pPr>
          <a:r>
            <a:rPr lang="en-GB" sz="2600" b="0" i="0" kern="1200"/>
            <a:t>Take responsibility for their buying decisions </a:t>
          </a:r>
          <a:endParaRPr lang="en-US" sz="2600" kern="1200"/>
        </a:p>
        <a:p>
          <a:pPr marL="228600" lvl="1" indent="-228600" algn="l" defTabSz="1155700">
            <a:lnSpc>
              <a:spcPct val="90000"/>
            </a:lnSpc>
            <a:spcBef>
              <a:spcPct val="0"/>
            </a:spcBef>
            <a:spcAft>
              <a:spcPct val="20000"/>
            </a:spcAft>
            <a:buChar char="•"/>
          </a:pPr>
          <a:r>
            <a:rPr lang="en-GB" sz="2600" b="0" i="0" kern="1200"/>
            <a:t>Avoid products and services that have a negative impact on society and the environment </a:t>
          </a:r>
          <a:endParaRPr lang="en-US" sz="2600" kern="1200"/>
        </a:p>
      </dsp:txBody>
      <dsp:txXfrm>
        <a:off x="0" y="1369047"/>
        <a:ext cx="10515600" cy="17077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2CE65-625B-411A-BE81-DE1FA3710E58}">
      <dsp:nvSpPr>
        <dsp:cNvPr id="0" name=""/>
        <dsp:cNvSpPr/>
      </dsp:nvSpPr>
      <dsp:spPr>
        <a:xfrm>
          <a:off x="764588" y="971705"/>
          <a:ext cx="1189692" cy="11896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9D8BB-B649-4E80-8733-529EDAA453C4}">
      <dsp:nvSpPr>
        <dsp:cNvPr id="0" name=""/>
        <dsp:cNvSpPr/>
      </dsp:nvSpPr>
      <dsp:spPr>
        <a:xfrm>
          <a:off x="1014423" y="1221541"/>
          <a:ext cx="690021" cy="690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F2EC9-6148-4165-BB93-05BB428A7E45}">
      <dsp:nvSpPr>
        <dsp:cNvPr id="0" name=""/>
        <dsp:cNvSpPr/>
      </dsp:nvSpPr>
      <dsp:spPr>
        <a:xfrm>
          <a:off x="2209214" y="971705"/>
          <a:ext cx="2804274" cy="118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dirty="0"/>
            <a:t>Boycott - </a:t>
          </a:r>
          <a:r>
            <a:rPr lang="en-GB" sz="1600" b="0" i="0" kern="1200" dirty="0"/>
            <a:t>This is when a consumer makes a choice not to buy a particular product, brand or from a certain company. </a:t>
          </a:r>
          <a:endParaRPr lang="en-US" sz="1600" kern="1200" dirty="0"/>
        </a:p>
      </dsp:txBody>
      <dsp:txXfrm>
        <a:off x="2209214" y="971705"/>
        <a:ext cx="2804274" cy="1189692"/>
      </dsp:txXfrm>
    </dsp:sp>
    <dsp:sp modelId="{E3E70E66-20F9-4A9A-A070-2D8DDB8232C1}">
      <dsp:nvSpPr>
        <dsp:cNvPr id="0" name=""/>
        <dsp:cNvSpPr/>
      </dsp:nvSpPr>
      <dsp:spPr>
        <a:xfrm>
          <a:off x="5502111" y="971705"/>
          <a:ext cx="1189692" cy="11896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F5266D-AA30-47D9-A831-A83EB9FBD67F}">
      <dsp:nvSpPr>
        <dsp:cNvPr id="0" name=""/>
        <dsp:cNvSpPr/>
      </dsp:nvSpPr>
      <dsp:spPr>
        <a:xfrm>
          <a:off x="5751947" y="1221541"/>
          <a:ext cx="690021" cy="690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09F6B-177C-42F7-9703-51CF61E6F7FB}">
      <dsp:nvSpPr>
        <dsp:cNvPr id="0" name=""/>
        <dsp:cNvSpPr/>
      </dsp:nvSpPr>
      <dsp:spPr>
        <a:xfrm>
          <a:off x="6946737" y="971705"/>
          <a:ext cx="2804274" cy="118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a:t>CRS - </a:t>
          </a:r>
          <a:r>
            <a:rPr lang="en-GB" sz="1600" b="0" i="0" kern="1200"/>
            <a:t>This stand for Corporate Social Responsibility an refers o organisations acting to benefit society and the environment </a:t>
          </a:r>
          <a:endParaRPr lang="en-US" sz="1600" kern="1200"/>
        </a:p>
      </dsp:txBody>
      <dsp:txXfrm>
        <a:off x="6946737" y="971705"/>
        <a:ext cx="2804274" cy="11896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FBD5D-1DAA-4A04-A789-368393389DF8}">
      <dsp:nvSpPr>
        <dsp:cNvPr id="0" name=""/>
        <dsp:cNvSpPr/>
      </dsp:nvSpPr>
      <dsp:spPr>
        <a:xfrm>
          <a:off x="0" y="2358453"/>
          <a:ext cx="2628900" cy="7740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92024" rIns="186967" bIns="192024" numCol="1" spcCol="1270" anchor="ctr" anchorCtr="0">
          <a:noAutofit/>
        </a:bodyPr>
        <a:lstStyle/>
        <a:p>
          <a:pPr marL="0" lvl="0" indent="0" algn="ctr" defTabSz="1200150">
            <a:lnSpc>
              <a:spcPct val="90000"/>
            </a:lnSpc>
            <a:spcBef>
              <a:spcPct val="0"/>
            </a:spcBef>
            <a:spcAft>
              <a:spcPct val="35000"/>
            </a:spcAft>
            <a:buNone/>
          </a:pPr>
          <a:r>
            <a:rPr lang="en-US" sz="2700" kern="1200"/>
            <a:t>Tax</a:t>
          </a:r>
        </a:p>
      </dsp:txBody>
      <dsp:txXfrm>
        <a:off x="0" y="2358453"/>
        <a:ext cx="2628900" cy="774096"/>
      </dsp:txXfrm>
    </dsp:sp>
    <dsp:sp modelId="{D79D7B62-02FE-404F-8303-41B89F5CD07F}">
      <dsp:nvSpPr>
        <dsp:cNvPr id="0" name=""/>
        <dsp:cNvSpPr/>
      </dsp:nvSpPr>
      <dsp:spPr>
        <a:xfrm>
          <a:off x="2628900" y="2358453"/>
          <a:ext cx="7886700" cy="77409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kern="1200"/>
            <a:t>Tax Evasion - This is illegal and usually happens when people fail to declare some or all their tax. Those found guilty will pay interest and penalties or may go to jail. </a:t>
          </a:r>
        </a:p>
      </dsp:txBody>
      <dsp:txXfrm>
        <a:off x="2628900" y="2358453"/>
        <a:ext cx="7886700" cy="774096"/>
      </dsp:txXfrm>
    </dsp:sp>
    <dsp:sp modelId="{55236DF8-DEE0-46A3-AAAE-8DC77322DBD3}">
      <dsp:nvSpPr>
        <dsp:cNvPr id="0" name=""/>
        <dsp:cNvSpPr/>
      </dsp:nvSpPr>
      <dsp:spPr>
        <a:xfrm rot="10800000">
          <a:off x="0" y="1179503"/>
          <a:ext cx="2628900" cy="1190561"/>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92024" rIns="186967" bIns="192024" numCol="1" spcCol="1270" anchor="ctr" anchorCtr="0">
          <a:noAutofit/>
        </a:bodyPr>
        <a:lstStyle/>
        <a:p>
          <a:pPr marL="0" lvl="0" indent="0" algn="ctr" defTabSz="1200150">
            <a:lnSpc>
              <a:spcPct val="90000"/>
            </a:lnSpc>
            <a:spcBef>
              <a:spcPct val="0"/>
            </a:spcBef>
            <a:spcAft>
              <a:spcPct val="35000"/>
            </a:spcAft>
            <a:buNone/>
          </a:pPr>
          <a:r>
            <a:rPr lang="en-US" sz="2700" kern="1200"/>
            <a:t>Tax</a:t>
          </a:r>
        </a:p>
      </dsp:txBody>
      <dsp:txXfrm rot="-10800000">
        <a:off x="0" y="1179503"/>
        <a:ext cx="2628900" cy="773864"/>
      </dsp:txXfrm>
    </dsp:sp>
    <dsp:sp modelId="{F2E4DD3D-45BA-460C-86FF-7024DBB8F98E}">
      <dsp:nvSpPr>
        <dsp:cNvPr id="0" name=""/>
        <dsp:cNvSpPr/>
      </dsp:nvSpPr>
      <dsp:spPr>
        <a:xfrm>
          <a:off x="2628900" y="1179503"/>
          <a:ext cx="7886700" cy="7738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kern="1200"/>
            <a:t>Tax Avoidance -  This is a legal way of reducing the amount of txt that you must pay. For example, you can claim tax credits which will reduce your tax bill </a:t>
          </a:r>
        </a:p>
      </dsp:txBody>
      <dsp:txXfrm>
        <a:off x="2628900" y="1179503"/>
        <a:ext cx="7886700" cy="773864"/>
      </dsp:txXfrm>
    </dsp:sp>
    <dsp:sp modelId="{E027C4FD-1EC1-407D-98B5-FE4FDD19F3F5}">
      <dsp:nvSpPr>
        <dsp:cNvPr id="0" name=""/>
        <dsp:cNvSpPr/>
      </dsp:nvSpPr>
      <dsp:spPr>
        <a:xfrm rot="10800000">
          <a:off x="0" y="553"/>
          <a:ext cx="2628900" cy="1190561"/>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92024" rIns="186967" bIns="192024" numCol="1" spcCol="1270" anchor="ctr" anchorCtr="0">
          <a:noAutofit/>
        </a:bodyPr>
        <a:lstStyle/>
        <a:p>
          <a:pPr marL="0" lvl="0" indent="0" algn="ctr" defTabSz="1200150">
            <a:lnSpc>
              <a:spcPct val="90000"/>
            </a:lnSpc>
            <a:spcBef>
              <a:spcPct val="0"/>
            </a:spcBef>
            <a:spcAft>
              <a:spcPct val="35000"/>
            </a:spcAft>
            <a:buNone/>
          </a:pPr>
          <a:r>
            <a:rPr lang="en-US" sz="2700" kern="1200"/>
            <a:t>Tax</a:t>
          </a:r>
        </a:p>
      </dsp:txBody>
      <dsp:txXfrm rot="-10800000">
        <a:off x="0" y="553"/>
        <a:ext cx="2628900" cy="773864"/>
      </dsp:txXfrm>
    </dsp:sp>
    <dsp:sp modelId="{D4B45023-A253-4B04-9E88-10BDEE202B4E}">
      <dsp:nvSpPr>
        <dsp:cNvPr id="0" name=""/>
        <dsp:cNvSpPr/>
      </dsp:nvSpPr>
      <dsp:spPr>
        <a:xfrm>
          <a:off x="2628900" y="553"/>
          <a:ext cx="7886700" cy="7738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kern="1200"/>
            <a:t>Tax Liability - This means that a certain amount of money must be paid to the Government. It is the responsibility of each person to make sure that they pay the correct tax. </a:t>
          </a:r>
        </a:p>
      </dsp:txBody>
      <dsp:txXfrm>
        <a:off x="2628900" y="553"/>
        <a:ext cx="7886700" cy="7738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E2BA0-C1AC-4D84-95ED-9D074406A42C}">
      <dsp:nvSpPr>
        <dsp:cNvPr id="0" name=""/>
        <dsp:cNvSpPr/>
      </dsp:nvSpPr>
      <dsp:spPr>
        <a:xfrm>
          <a:off x="0" y="12251"/>
          <a:ext cx="10515600"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i="0" kern="1200"/>
            <a:t>Pay As You Earn</a:t>
          </a:r>
          <a:endParaRPr lang="en-US" sz="4000" kern="1200"/>
        </a:p>
      </dsp:txBody>
      <dsp:txXfrm>
        <a:off x="46834" y="59085"/>
        <a:ext cx="10421932" cy="865732"/>
      </dsp:txXfrm>
    </dsp:sp>
    <dsp:sp modelId="{2704160F-F21C-4750-A73C-E1D768702562}">
      <dsp:nvSpPr>
        <dsp:cNvPr id="0" name=""/>
        <dsp:cNvSpPr/>
      </dsp:nvSpPr>
      <dsp:spPr>
        <a:xfrm>
          <a:off x="0" y="1086851"/>
          <a:ext cx="10515600"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Pay Related Social Insurance</a:t>
          </a:r>
          <a:endParaRPr lang="en-US" sz="4000" kern="1200"/>
        </a:p>
      </dsp:txBody>
      <dsp:txXfrm>
        <a:off x="46834" y="1133685"/>
        <a:ext cx="10421932" cy="865732"/>
      </dsp:txXfrm>
    </dsp:sp>
    <dsp:sp modelId="{EFDD98F8-713D-4646-9449-2D6F96197C90}">
      <dsp:nvSpPr>
        <dsp:cNvPr id="0" name=""/>
        <dsp:cNvSpPr/>
      </dsp:nvSpPr>
      <dsp:spPr>
        <a:xfrm>
          <a:off x="0" y="2161452"/>
          <a:ext cx="10515600"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i="0" kern="1200"/>
            <a:t>Universal Social Charge</a:t>
          </a:r>
          <a:endParaRPr lang="en-US" sz="4000" kern="1200"/>
        </a:p>
      </dsp:txBody>
      <dsp:txXfrm>
        <a:off x="46834" y="2208286"/>
        <a:ext cx="10421932" cy="8657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1A923-05BC-489C-A5D8-CFA8BE883FC9}">
      <dsp:nvSpPr>
        <dsp:cNvPr id="0" name=""/>
        <dsp:cNvSpPr/>
      </dsp:nvSpPr>
      <dsp:spPr>
        <a:xfrm>
          <a:off x="0" y="382"/>
          <a:ext cx="10515600" cy="8949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76241-F632-4F0E-BF59-7C245DC97DC9}">
      <dsp:nvSpPr>
        <dsp:cNvPr id="0" name=""/>
        <dsp:cNvSpPr/>
      </dsp:nvSpPr>
      <dsp:spPr>
        <a:xfrm>
          <a:off x="270723" y="201747"/>
          <a:ext cx="492224" cy="4922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53E0C-587C-408F-8A79-F5810B17CD6D}">
      <dsp:nvSpPr>
        <dsp:cNvPr id="0" name=""/>
        <dsp:cNvSpPr/>
      </dsp:nvSpPr>
      <dsp:spPr>
        <a:xfrm>
          <a:off x="1033671" y="382"/>
          <a:ext cx="9481928" cy="894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16" tIns="94716" rIns="94716" bIns="94716" numCol="1" spcCol="1270" anchor="ctr" anchorCtr="0">
          <a:noAutofit/>
        </a:bodyPr>
        <a:lstStyle/>
        <a:p>
          <a:pPr marL="0" lvl="0" indent="0" algn="l" defTabSz="666750">
            <a:lnSpc>
              <a:spcPct val="100000"/>
            </a:lnSpc>
            <a:spcBef>
              <a:spcPct val="0"/>
            </a:spcBef>
            <a:spcAft>
              <a:spcPct val="35000"/>
            </a:spcAft>
            <a:buNone/>
          </a:pPr>
          <a:r>
            <a:rPr lang="en-GB" sz="1500" b="1" i="0" kern="1200"/>
            <a:t>Tax Rate</a:t>
          </a:r>
          <a:r>
            <a:rPr lang="en-GB" sz="1500" kern="1200"/>
            <a:t> - </a:t>
          </a:r>
          <a:r>
            <a:rPr lang="en-GB" sz="1500" b="0" i="0" kern="1200"/>
            <a:t>This is a percentage of tax that is levied on your income. There are 2 rates – 1. Standard rate of 20% and a higher rate of 40% </a:t>
          </a:r>
          <a:endParaRPr lang="en-US" sz="1500" kern="1200"/>
        </a:p>
      </dsp:txBody>
      <dsp:txXfrm>
        <a:off x="1033671" y="382"/>
        <a:ext cx="9481928" cy="894954"/>
      </dsp:txXfrm>
    </dsp:sp>
    <dsp:sp modelId="{51D7248B-0A4F-4FFE-A64C-A0F52D1971A2}">
      <dsp:nvSpPr>
        <dsp:cNvPr id="0" name=""/>
        <dsp:cNvSpPr/>
      </dsp:nvSpPr>
      <dsp:spPr>
        <a:xfrm>
          <a:off x="0" y="1119074"/>
          <a:ext cx="10515600" cy="8949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8F845E-105C-4D6C-9749-258F9DF3A3D6}">
      <dsp:nvSpPr>
        <dsp:cNvPr id="0" name=""/>
        <dsp:cNvSpPr/>
      </dsp:nvSpPr>
      <dsp:spPr>
        <a:xfrm>
          <a:off x="270723" y="1320439"/>
          <a:ext cx="492224" cy="4922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BE626-F88B-4321-89C4-CBED390AB1DA}">
      <dsp:nvSpPr>
        <dsp:cNvPr id="0" name=""/>
        <dsp:cNvSpPr/>
      </dsp:nvSpPr>
      <dsp:spPr>
        <a:xfrm>
          <a:off x="1033671" y="1119074"/>
          <a:ext cx="9481928" cy="894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16" tIns="94716" rIns="94716" bIns="94716" numCol="1" spcCol="1270" anchor="ctr" anchorCtr="0">
          <a:noAutofit/>
        </a:bodyPr>
        <a:lstStyle/>
        <a:p>
          <a:pPr marL="0" lvl="0" indent="0" algn="l" defTabSz="666750">
            <a:lnSpc>
              <a:spcPct val="100000"/>
            </a:lnSpc>
            <a:spcBef>
              <a:spcPct val="0"/>
            </a:spcBef>
            <a:spcAft>
              <a:spcPct val="35000"/>
            </a:spcAft>
            <a:buNone/>
          </a:pPr>
          <a:r>
            <a:rPr lang="en-GB" sz="1500" b="1" i="0" kern="1200"/>
            <a:t>SRCOP</a:t>
          </a:r>
          <a:r>
            <a:rPr lang="en-GB" sz="1500" kern="1200"/>
            <a:t>- </a:t>
          </a:r>
          <a:r>
            <a:rPr lang="en-GB" sz="1500" b="0" i="0" kern="1200"/>
            <a:t>This is also known as Standard Rate Cut Off Point. This is a document that is sent by revenue that show how much will be taxed at the standard rate cut off point and how much will be taxed at the higher rate cut off point </a:t>
          </a:r>
          <a:endParaRPr lang="en-US" sz="1500" kern="1200"/>
        </a:p>
      </dsp:txBody>
      <dsp:txXfrm>
        <a:off x="1033671" y="1119074"/>
        <a:ext cx="9481928" cy="894954"/>
      </dsp:txXfrm>
    </dsp:sp>
    <dsp:sp modelId="{92C2827C-6D6E-44B4-9F3A-AA64DCEC3790}">
      <dsp:nvSpPr>
        <dsp:cNvPr id="0" name=""/>
        <dsp:cNvSpPr/>
      </dsp:nvSpPr>
      <dsp:spPr>
        <a:xfrm>
          <a:off x="0" y="2237767"/>
          <a:ext cx="10515600" cy="8949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24974-B35E-4772-9135-2ED002CDE1D2}">
      <dsp:nvSpPr>
        <dsp:cNvPr id="0" name=""/>
        <dsp:cNvSpPr/>
      </dsp:nvSpPr>
      <dsp:spPr>
        <a:xfrm>
          <a:off x="270723" y="2439132"/>
          <a:ext cx="492224" cy="4922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743EB-B57C-4D18-9432-9CEBD6522F36}">
      <dsp:nvSpPr>
        <dsp:cNvPr id="0" name=""/>
        <dsp:cNvSpPr/>
      </dsp:nvSpPr>
      <dsp:spPr>
        <a:xfrm>
          <a:off x="1033671" y="2237767"/>
          <a:ext cx="9481928" cy="894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16" tIns="94716" rIns="94716" bIns="94716" numCol="1" spcCol="1270" anchor="ctr" anchorCtr="0">
          <a:noAutofit/>
        </a:bodyPr>
        <a:lstStyle/>
        <a:p>
          <a:pPr marL="0" lvl="0" indent="0" algn="l" defTabSz="666750">
            <a:lnSpc>
              <a:spcPct val="100000"/>
            </a:lnSpc>
            <a:spcBef>
              <a:spcPct val="0"/>
            </a:spcBef>
            <a:spcAft>
              <a:spcPct val="35000"/>
            </a:spcAft>
            <a:buNone/>
          </a:pPr>
          <a:r>
            <a:rPr lang="en-GB" sz="1500" b="1" i="0" kern="1200"/>
            <a:t>Tax Credit</a:t>
          </a:r>
          <a:r>
            <a:rPr lang="en-GB" sz="1500" kern="1200"/>
            <a:t> - </a:t>
          </a:r>
          <a:r>
            <a:rPr lang="en-GB" sz="1500" b="0" i="0" kern="1200"/>
            <a:t>This is the amount by which your tax bill will be reduce by. Your Tax credits are sent by revenue and are different depending on the person circumstances </a:t>
          </a:r>
          <a:endParaRPr lang="en-US" sz="1500" kern="1200"/>
        </a:p>
      </dsp:txBody>
      <dsp:txXfrm>
        <a:off x="1033671" y="2237767"/>
        <a:ext cx="9481928" cy="894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2E04D-0DBC-4824-B27A-190B59EC5992}">
      <dsp:nvSpPr>
        <dsp:cNvPr id="0" name=""/>
        <dsp:cNvSpPr/>
      </dsp:nvSpPr>
      <dsp:spPr>
        <a:xfrm>
          <a:off x="764588" y="971705"/>
          <a:ext cx="1189692" cy="11896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238E4-15EB-459E-B99C-F063EB4C248B}">
      <dsp:nvSpPr>
        <dsp:cNvPr id="0" name=""/>
        <dsp:cNvSpPr/>
      </dsp:nvSpPr>
      <dsp:spPr>
        <a:xfrm>
          <a:off x="1014423" y="1221541"/>
          <a:ext cx="690021" cy="690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0BA57-D791-4662-9FC4-CE8C99231494}">
      <dsp:nvSpPr>
        <dsp:cNvPr id="0" name=""/>
        <dsp:cNvSpPr/>
      </dsp:nvSpPr>
      <dsp:spPr>
        <a:xfrm>
          <a:off x="2209214" y="971705"/>
          <a:ext cx="2804274" cy="118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IE" sz="1800" kern="1200" dirty="0"/>
            <a:t>Needs – These are things that we need to survive. They are essential for survival for example food and water</a:t>
          </a:r>
          <a:endParaRPr lang="en-US" sz="1800" kern="1200" dirty="0"/>
        </a:p>
      </dsp:txBody>
      <dsp:txXfrm>
        <a:off x="2209214" y="971705"/>
        <a:ext cx="2804274" cy="1189692"/>
      </dsp:txXfrm>
    </dsp:sp>
    <dsp:sp modelId="{7CC47D39-301D-4A48-BCFE-17BB2B8A6864}">
      <dsp:nvSpPr>
        <dsp:cNvPr id="0" name=""/>
        <dsp:cNvSpPr/>
      </dsp:nvSpPr>
      <dsp:spPr>
        <a:xfrm>
          <a:off x="5502111" y="971705"/>
          <a:ext cx="1189692" cy="11896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B8A7B-CDD8-476E-A1C3-8766CA47CA6A}">
      <dsp:nvSpPr>
        <dsp:cNvPr id="0" name=""/>
        <dsp:cNvSpPr/>
      </dsp:nvSpPr>
      <dsp:spPr>
        <a:xfrm>
          <a:off x="5751947" y="1221541"/>
          <a:ext cx="690021" cy="690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7D003D-34C8-43D9-A1B9-488DD07C87E4}">
      <dsp:nvSpPr>
        <dsp:cNvPr id="0" name=""/>
        <dsp:cNvSpPr/>
      </dsp:nvSpPr>
      <dsp:spPr>
        <a:xfrm>
          <a:off x="6946737" y="971705"/>
          <a:ext cx="2804274" cy="118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IE" sz="1800" kern="1200"/>
            <a:t>Want - These are things that we would like to have but do not need for survival for example a i-phone</a:t>
          </a:r>
          <a:endParaRPr lang="en-US" sz="1800" kern="1200"/>
        </a:p>
      </dsp:txBody>
      <dsp:txXfrm>
        <a:off x="6946737" y="971705"/>
        <a:ext cx="2804274" cy="1189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5220A-35DD-4997-A491-11298C5716D5}">
      <dsp:nvSpPr>
        <dsp:cNvPr id="0" name=""/>
        <dsp:cNvSpPr/>
      </dsp:nvSpPr>
      <dsp:spPr>
        <a:xfrm>
          <a:off x="686" y="735955"/>
          <a:ext cx="2987612" cy="14938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b="0" i="0" kern="1200" dirty="0"/>
            <a:t>Retired Person</a:t>
          </a:r>
        </a:p>
        <a:p>
          <a:pPr marL="0" lvl="0" indent="0" algn="ctr" defTabSz="1066800">
            <a:lnSpc>
              <a:spcPct val="90000"/>
            </a:lnSpc>
            <a:spcBef>
              <a:spcPct val="0"/>
            </a:spcBef>
            <a:spcAft>
              <a:spcPct val="35000"/>
            </a:spcAft>
            <a:buNone/>
          </a:pPr>
          <a:r>
            <a:rPr lang="en-IE" sz="2400" b="0" i="0" kern="1200" dirty="0"/>
            <a:t>Pension</a:t>
          </a:r>
          <a:endParaRPr lang="en-US" sz="2400" kern="1200" dirty="0"/>
        </a:p>
      </dsp:txBody>
      <dsp:txXfrm>
        <a:off x="686" y="735955"/>
        <a:ext cx="2987612" cy="1493806"/>
      </dsp:txXfrm>
    </dsp:sp>
    <dsp:sp modelId="{33FC3756-3952-4EAE-A8A8-6ADCB8932634}">
      <dsp:nvSpPr>
        <dsp:cNvPr id="0" name=""/>
        <dsp:cNvSpPr/>
      </dsp:nvSpPr>
      <dsp:spPr>
        <a:xfrm>
          <a:off x="3615696" y="735955"/>
          <a:ext cx="2987612" cy="14938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kern="1200" dirty="0"/>
            <a:t>Employed Person</a:t>
          </a:r>
        </a:p>
        <a:p>
          <a:pPr marL="0" lvl="0" indent="0" algn="ctr" defTabSz="1066800">
            <a:lnSpc>
              <a:spcPct val="90000"/>
            </a:lnSpc>
            <a:spcBef>
              <a:spcPct val="0"/>
            </a:spcBef>
            <a:spcAft>
              <a:spcPct val="35000"/>
            </a:spcAft>
            <a:buNone/>
          </a:pPr>
          <a:r>
            <a:rPr lang="en-IE" sz="2400" kern="1200" dirty="0"/>
            <a:t>Wages/Salary</a:t>
          </a:r>
          <a:endParaRPr lang="en-US" sz="2400" kern="1200" dirty="0"/>
        </a:p>
      </dsp:txBody>
      <dsp:txXfrm>
        <a:off x="3615696" y="735955"/>
        <a:ext cx="2987612" cy="1493806"/>
      </dsp:txXfrm>
    </dsp:sp>
    <dsp:sp modelId="{21970623-746A-4DCA-99A4-CD3509B4C238}">
      <dsp:nvSpPr>
        <dsp:cNvPr id="0" name=""/>
        <dsp:cNvSpPr/>
      </dsp:nvSpPr>
      <dsp:spPr>
        <a:xfrm>
          <a:off x="7230707" y="735955"/>
          <a:ext cx="2987612" cy="14938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kern="1200" dirty="0"/>
            <a:t>Unemployed Person</a:t>
          </a:r>
        </a:p>
        <a:p>
          <a:pPr marL="0" lvl="0" indent="0" algn="ctr" defTabSz="1066800">
            <a:lnSpc>
              <a:spcPct val="90000"/>
            </a:lnSpc>
            <a:spcBef>
              <a:spcPct val="0"/>
            </a:spcBef>
            <a:spcAft>
              <a:spcPct val="35000"/>
            </a:spcAft>
            <a:buNone/>
          </a:pPr>
          <a:r>
            <a:rPr lang="en-IE" sz="2400" kern="1200" dirty="0"/>
            <a:t>Jobseekers Allowance</a:t>
          </a:r>
          <a:endParaRPr lang="en-US" sz="2400" kern="1200" dirty="0"/>
        </a:p>
      </dsp:txBody>
      <dsp:txXfrm>
        <a:off x="7230707" y="735955"/>
        <a:ext cx="2987612" cy="1493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C8925-889A-4F0D-BDFE-A8132634203C}">
      <dsp:nvSpPr>
        <dsp:cNvPr id="0" name=""/>
        <dsp:cNvSpPr/>
      </dsp:nvSpPr>
      <dsp:spPr>
        <a:xfrm>
          <a:off x="0" y="17095"/>
          <a:ext cx="10515600" cy="159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1. Driving experience: They will look at if he has been a named driver on any policy previously and how long he has his full driving licence. </a:t>
          </a:r>
          <a:endParaRPr lang="en-US" sz="2900" kern="1200" dirty="0"/>
        </a:p>
      </dsp:txBody>
      <dsp:txXfrm>
        <a:off x="77847" y="94942"/>
        <a:ext cx="10359906" cy="1439016"/>
      </dsp:txXfrm>
    </dsp:sp>
    <dsp:sp modelId="{B4181324-9BFA-4D0C-9539-62EE51A7CB8E}">
      <dsp:nvSpPr>
        <dsp:cNvPr id="0" name=""/>
        <dsp:cNvSpPr/>
      </dsp:nvSpPr>
      <dsp:spPr>
        <a:xfrm>
          <a:off x="0" y="1695325"/>
          <a:ext cx="10515600" cy="159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2. Type of car: They will look at how much the car is worth, how old the car is, what the engine size in litres is, i.e. 1.5 litre. </a:t>
          </a:r>
          <a:endParaRPr lang="en-US" sz="2900" kern="1200"/>
        </a:p>
      </dsp:txBody>
      <dsp:txXfrm>
        <a:off x="77847" y="1773172"/>
        <a:ext cx="10359906" cy="1439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AF246-48CA-4FE2-97A7-2831F82458F3}">
      <dsp:nvSpPr>
        <dsp:cNvPr id="0" name=""/>
        <dsp:cNvSpPr/>
      </dsp:nvSpPr>
      <dsp:spPr>
        <a:xfrm>
          <a:off x="0" y="4939"/>
          <a:ext cx="10515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IE" sz="3000" u="sng" kern="1200"/>
            <a:t>25000</a:t>
          </a:r>
          <a:r>
            <a:rPr lang="en-IE" sz="3000" kern="1200"/>
            <a:t>			25*6.50 = 	162.50</a:t>
          </a:r>
          <a:endParaRPr lang="en-US" sz="3000" kern="1200"/>
        </a:p>
      </dsp:txBody>
      <dsp:txXfrm>
        <a:off x="35125" y="40064"/>
        <a:ext cx="10445350" cy="649299"/>
      </dsp:txXfrm>
    </dsp:sp>
    <dsp:sp modelId="{F81459B7-7E70-4000-9F63-FFDFA33E28DE}">
      <dsp:nvSpPr>
        <dsp:cNvPr id="0" name=""/>
        <dsp:cNvSpPr/>
      </dsp:nvSpPr>
      <dsp:spPr>
        <a:xfrm>
          <a:off x="0" y="810889"/>
          <a:ext cx="10515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IE" sz="3000" kern="1200"/>
            <a:t>1000			Discount = 	</a:t>
          </a:r>
          <a:r>
            <a:rPr lang="en-IE" sz="3000" u="sng" kern="1200"/>
            <a:t>40.63</a:t>
          </a:r>
          <a:endParaRPr lang="en-US" sz="3000" kern="1200"/>
        </a:p>
      </dsp:txBody>
      <dsp:txXfrm>
        <a:off x="35125" y="846014"/>
        <a:ext cx="10445350" cy="649299"/>
      </dsp:txXfrm>
    </dsp:sp>
    <dsp:sp modelId="{3E609439-4254-4AAC-BC85-569EE5283604}">
      <dsp:nvSpPr>
        <dsp:cNvPr id="0" name=""/>
        <dsp:cNvSpPr/>
      </dsp:nvSpPr>
      <dsp:spPr>
        <a:xfrm>
          <a:off x="0" y="1616839"/>
          <a:ext cx="10515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IE" sz="3000" kern="1200"/>
            <a:t>=25					121.87</a:t>
          </a:r>
          <a:endParaRPr lang="en-US" sz="3000" kern="1200"/>
        </a:p>
      </dsp:txBody>
      <dsp:txXfrm>
        <a:off x="35125" y="1651964"/>
        <a:ext cx="10445350" cy="649299"/>
      </dsp:txXfrm>
    </dsp:sp>
    <dsp:sp modelId="{C8C52C79-3421-4577-A3B2-DE0C0C1E64F1}">
      <dsp:nvSpPr>
        <dsp:cNvPr id="0" name=""/>
        <dsp:cNvSpPr/>
      </dsp:nvSpPr>
      <dsp:spPr>
        <a:xfrm>
          <a:off x="0" y="2336389"/>
          <a:ext cx="10515600"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IE" sz="2300" kern="1200"/>
            <a:t>162.50 * 25%</a:t>
          </a:r>
          <a:endParaRPr lang="en-US" sz="2300" kern="1200"/>
        </a:p>
        <a:p>
          <a:pPr marL="228600" lvl="1" indent="-228600" algn="l" defTabSz="1022350">
            <a:lnSpc>
              <a:spcPct val="90000"/>
            </a:lnSpc>
            <a:spcBef>
              <a:spcPct val="0"/>
            </a:spcBef>
            <a:spcAft>
              <a:spcPct val="20000"/>
            </a:spcAft>
            <a:buChar char="•"/>
          </a:pPr>
          <a:r>
            <a:rPr lang="en-IE" sz="2300" kern="1200"/>
            <a:t>= 40.63</a:t>
          </a:r>
          <a:endParaRPr lang="en-US" sz="2300" kern="1200"/>
        </a:p>
      </dsp:txBody>
      <dsp:txXfrm>
        <a:off x="0" y="2336389"/>
        <a:ext cx="10515600" cy="791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749C4-E114-4057-A413-06EE96091544}">
      <dsp:nvSpPr>
        <dsp:cNvPr id="0" name=""/>
        <dsp:cNvSpPr/>
      </dsp:nvSpPr>
      <dsp:spPr>
        <a:xfrm>
          <a:off x="2103120" y="979"/>
          <a:ext cx="8412480" cy="10035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54907" rIns="163225" bIns="254907" numCol="1" spcCol="1270" anchor="ctr" anchorCtr="0">
          <a:noAutofit/>
        </a:bodyPr>
        <a:lstStyle/>
        <a:p>
          <a:pPr marL="0" lvl="0" indent="0" algn="l" defTabSz="755650">
            <a:lnSpc>
              <a:spcPct val="90000"/>
            </a:lnSpc>
            <a:spcBef>
              <a:spcPct val="0"/>
            </a:spcBef>
            <a:spcAft>
              <a:spcPct val="35000"/>
            </a:spcAft>
            <a:buNone/>
          </a:pPr>
          <a:r>
            <a:rPr lang="en-US" sz="1700" kern="1200"/>
            <a:t>Make sure the website is safe by checking the weblink starts with https:, that it has a privacy policy and check that contact details are available. </a:t>
          </a:r>
        </a:p>
      </dsp:txBody>
      <dsp:txXfrm>
        <a:off x="2103120" y="979"/>
        <a:ext cx="8412480" cy="1003572"/>
      </dsp:txXfrm>
    </dsp:sp>
    <dsp:sp modelId="{D1165F5A-178C-496E-8799-9B03EB5364FF}">
      <dsp:nvSpPr>
        <dsp:cNvPr id="0" name=""/>
        <dsp:cNvSpPr/>
      </dsp:nvSpPr>
      <dsp:spPr>
        <a:xfrm>
          <a:off x="0" y="979"/>
          <a:ext cx="2103120" cy="10035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99131" rIns="111290" bIns="99131" numCol="1" spcCol="1270" anchor="ctr" anchorCtr="0">
          <a:noAutofit/>
        </a:bodyPr>
        <a:lstStyle/>
        <a:p>
          <a:pPr marL="0" lvl="0" indent="0" algn="ctr" defTabSz="933450">
            <a:lnSpc>
              <a:spcPct val="90000"/>
            </a:lnSpc>
            <a:spcBef>
              <a:spcPct val="0"/>
            </a:spcBef>
            <a:spcAft>
              <a:spcPct val="35000"/>
            </a:spcAft>
            <a:buNone/>
          </a:pPr>
          <a:r>
            <a:rPr lang="en-US" sz="2100" kern="1200"/>
            <a:t>Make</a:t>
          </a:r>
        </a:p>
      </dsp:txBody>
      <dsp:txXfrm>
        <a:off x="0" y="979"/>
        <a:ext cx="2103120" cy="1003572"/>
      </dsp:txXfrm>
    </dsp:sp>
    <dsp:sp modelId="{83C63EDC-BC25-4855-AE3B-4A6CE631A8E2}">
      <dsp:nvSpPr>
        <dsp:cNvPr id="0" name=""/>
        <dsp:cNvSpPr/>
      </dsp:nvSpPr>
      <dsp:spPr>
        <a:xfrm>
          <a:off x="2103120" y="1064765"/>
          <a:ext cx="8412480" cy="10035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54907" rIns="163225" bIns="254907" numCol="1" spcCol="1270" anchor="ctr" anchorCtr="0">
          <a:noAutofit/>
        </a:bodyPr>
        <a:lstStyle/>
        <a:p>
          <a:pPr marL="0" lvl="0" indent="0" algn="l" defTabSz="755650">
            <a:lnSpc>
              <a:spcPct val="90000"/>
            </a:lnSpc>
            <a:spcBef>
              <a:spcPct val="0"/>
            </a:spcBef>
            <a:spcAft>
              <a:spcPct val="35000"/>
            </a:spcAft>
            <a:buNone/>
          </a:pPr>
          <a:r>
            <a:rPr lang="en-US" sz="1700" kern="1200"/>
            <a:t>Find out how much postage and packaging will cost. This can make the overall price of the product more expensive than you had thought. </a:t>
          </a:r>
        </a:p>
      </dsp:txBody>
      <dsp:txXfrm>
        <a:off x="2103120" y="1064765"/>
        <a:ext cx="8412480" cy="1003572"/>
      </dsp:txXfrm>
    </dsp:sp>
    <dsp:sp modelId="{15F1B990-30C4-4301-8649-896FFAF5C36E}">
      <dsp:nvSpPr>
        <dsp:cNvPr id="0" name=""/>
        <dsp:cNvSpPr/>
      </dsp:nvSpPr>
      <dsp:spPr>
        <a:xfrm>
          <a:off x="0" y="1064765"/>
          <a:ext cx="2103120" cy="10035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99131" rIns="111290" bIns="99131" numCol="1" spcCol="1270" anchor="ctr" anchorCtr="0">
          <a:noAutofit/>
        </a:bodyPr>
        <a:lstStyle/>
        <a:p>
          <a:pPr marL="0" lvl="0" indent="0" algn="ctr" defTabSz="933450">
            <a:lnSpc>
              <a:spcPct val="90000"/>
            </a:lnSpc>
            <a:spcBef>
              <a:spcPct val="0"/>
            </a:spcBef>
            <a:spcAft>
              <a:spcPct val="35000"/>
            </a:spcAft>
            <a:buNone/>
          </a:pPr>
          <a:r>
            <a:rPr lang="en-US" sz="2100" kern="1200"/>
            <a:t>Find out</a:t>
          </a:r>
        </a:p>
      </dsp:txBody>
      <dsp:txXfrm>
        <a:off x="0" y="1064765"/>
        <a:ext cx="2103120" cy="1003572"/>
      </dsp:txXfrm>
    </dsp:sp>
    <dsp:sp modelId="{E4744FF5-2B41-46B6-811C-A3C6D935C8AF}">
      <dsp:nvSpPr>
        <dsp:cNvPr id="0" name=""/>
        <dsp:cNvSpPr/>
      </dsp:nvSpPr>
      <dsp:spPr>
        <a:xfrm>
          <a:off x="2103120" y="2128552"/>
          <a:ext cx="8412480" cy="10035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54907" rIns="163225" bIns="254907" numCol="1" spcCol="1270" anchor="ctr" anchorCtr="0">
          <a:noAutofit/>
        </a:bodyPr>
        <a:lstStyle/>
        <a:p>
          <a:pPr marL="0" lvl="0" indent="0" algn="l" defTabSz="755650">
            <a:lnSpc>
              <a:spcPct val="90000"/>
            </a:lnSpc>
            <a:spcBef>
              <a:spcPct val="0"/>
            </a:spcBef>
            <a:spcAft>
              <a:spcPct val="35000"/>
            </a:spcAft>
            <a:buNone/>
          </a:pPr>
          <a:r>
            <a:rPr lang="en-US" sz="1700" kern="1200"/>
            <a:t>Use a secure payment method, i.e. paypal, and do not disclose your credit card number directly to the seller by email if online payment is not available.</a:t>
          </a:r>
        </a:p>
      </dsp:txBody>
      <dsp:txXfrm>
        <a:off x="2103120" y="2128552"/>
        <a:ext cx="8412480" cy="1003572"/>
      </dsp:txXfrm>
    </dsp:sp>
    <dsp:sp modelId="{B9C21240-4D97-426B-A670-0002D0534619}">
      <dsp:nvSpPr>
        <dsp:cNvPr id="0" name=""/>
        <dsp:cNvSpPr/>
      </dsp:nvSpPr>
      <dsp:spPr>
        <a:xfrm>
          <a:off x="0" y="2128552"/>
          <a:ext cx="2103120" cy="10035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99131" rIns="111290" bIns="99131" numCol="1" spcCol="1270" anchor="ctr" anchorCtr="0">
          <a:noAutofit/>
        </a:bodyPr>
        <a:lstStyle/>
        <a:p>
          <a:pPr marL="0" lvl="0" indent="0" algn="ctr" defTabSz="933450">
            <a:lnSpc>
              <a:spcPct val="90000"/>
            </a:lnSpc>
            <a:spcBef>
              <a:spcPct val="0"/>
            </a:spcBef>
            <a:spcAft>
              <a:spcPct val="35000"/>
            </a:spcAft>
            <a:buNone/>
          </a:pPr>
          <a:r>
            <a:rPr lang="en-US" sz="2100" kern="1200"/>
            <a:t>Use</a:t>
          </a:r>
        </a:p>
      </dsp:txBody>
      <dsp:txXfrm>
        <a:off x="0" y="2128552"/>
        <a:ext cx="2103120" cy="10035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19DB5-9066-4128-93B1-A7FAD3D64909}">
      <dsp:nvSpPr>
        <dsp:cNvPr id="0" name=""/>
        <dsp:cNvSpPr/>
      </dsp:nvSpPr>
      <dsp:spPr>
        <a:xfrm>
          <a:off x="1811784" y="20225"/>
          <a:ext cx="1908562" cy="190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A2F4A-0A10-49FE-B081-A9130A247038}">
      <dsp:nvSpPr>
        <dsp:cNvPr id="0" name=""/>
        <dsp:cNvSpPr/>
      </dsp:nvSpPr>
      <dsp:spPr>
        <a:xfrm>
          <a:off x="645440" y="2392878"/>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a:t>Advantage: It is much for the consumer at a checkout to tap their card rather than having to insert the chip and and key in the pin. </a:t>
          </a:r>
          <a:endParaRPr lang="en-US" sz="1500" kern="1200"/>
        </a:p>
      </dsp:txBody>
      <dsp:txXfrm>
        <a:off x="645440" y="2392878"/>
        <a:ext cx="4241250" cy="720000"/>
      </dsp:txXfrm>
    </dsp:sp>
    <dsp:sp modelId="{7B4A90B9-4AB8-4C71-8E16-58CC84FC297A}">
      <dsp:nvSpPr>
        <dsp:cNvPr id="0" name=""/>
        <dsp:cNvSpPr/>
      </dsp:nvSpPr>
      <dsp:spPr>
        <a:xfrm>
          <a:off x="6795253" y="20225"/>
          <a:ext cx="1908562" cy="190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D0CB1-CAE6-4D30-9CB2-273AF5EF7921}">
      <dsp:nvSpPr>
        <dsp:cNvPr id="0" name=""/>
        <dsp:cNvSpPr/>
      </dsp:nvSpPr>
      <dsp:spPr>
        <a:xfrm>
          <a:off x="5628909" y="2392878"/>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a:t>Disadvantage: Lost or stolen cards can be tapped for payments up to €30 in a single transaction without identification or the pin being required. </a:t>
          </a:r>
          <a:endParaRPr lang="en-US" sz="1500" kern="1200"/>
        </a:p>
      </dsp:txBody>
      <dsp:txXfrm>
        <a:off x="5628909" y="2392878"/>
        <a:ext cx="42412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5A3F3-C675-447A-9A99-643CF4774443}">
      <dsp:nvSpPr>
        <dsp:cNvPr id="0" name=""/>
        <dsp:cNvSpPr/>
      </dsp:nvSpPr>
      <dsp:spPr>
        <a:xfrm>
          <a:off x="0" y="509129"/>
          <a:ext cx="10515600" cy="9399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7DEB3-0D94-4DE8-A857-829BA885CF91}">
      <dsp:nvSpPr>
        <dsp:cNvPr id="0" name=""/>
        <dsp:cNvSpPr/>
      </dsp:nvSpPr>
      <dsp:spPr>
        <a:xfrm>
          <a:off x="284329" y="720613"/>
          <a:ext cx="516962" cy="516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6E880-B546-4FC2-9431-278469741088}">
      <dsp:nvSpPr>
        <dsp:cNvPr id="0" name=""/>
        <dsp:cNvSpPr/>
      </dsp:nvSpPr>
      <dsp:spPr>
        <a:xfrm>
          <a:off x="1085620" y="509129"/>
          <a:ext cx="9429979" cy="93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76" tIns="99476" rIns="99476" bIns="99476" numCol="1" spcCol="1270" anchor="ctr" anchorCtr="0">
          <a:noAutofit/>
        </a:bodyPr>
        <a:lstStyle/>
        <a:p>
          <a:pPr marL="0" lvl="0" indent="0" algn="l" defTabSz="844550">
            <a:lnSpc>
              <a:spcPct val="100000"/>
            </a:lnSpc>
            <a:spcBef>
              <a:spcPct val="0"/>
            </a:spcBef>
            <a:spcAft>
              <a:spcPct val="35000"/>
            </a:spcAft>
            <a:buNone/>
          </a:pPr>
          <a:r>
            <a:rPr lang="en-GB" sz="1900" kern="1200"/>
            <a:t>Stock control: ICT can help to keep track of the quantity of stock they have of each product and know when to order more e.g. bar code scanning devices can tell when a product is sold. </a:t>
          </a:r>
          <a:endParaRPr lang="en-US" sz="1900" kern="1200"/>
        </a:p>
      </dsp:txBody>
      <dsp:txXfrm>
        <a:off x="1085620" y="509129"/>
        <a:ext cx="9429979" cy="939931"/>
      </dsp:txXfrm>
    </dsp:sp>
    <dsp:sp modelId="{74658B8E-BF34-4399-A470-93C8D3CD2ED7}">
      <dsp:nvSpPr>
        <dsp:cNvPr id="0" name=""/>
        <dsp:cNvSpPr/>
      </dsp:nvSpPr>
      <dsp:spPr>
        <a:xfrm>
          <a:off x="0" y="1684043"/>
          <a:ext cx="10515600" cy="9399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69C43-FBDA-4FC5-AD54-1078FD491AED}">
      <dsp:nvSpPr>
        <dsp:cNvPr id="0" name=""/>
        <dsp:cNvSpPr/>
      </dsp:nvSpPr>
      <dsp:spPr>
        <a:xfrm>
          <a:off x="284329" y="1895527"/>
          <a:ext cx="516962" cy="516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D55A8-CD43-45FE-9398-CCD2B15A5F31}">
      <dsp:nvSpPr>
        <dsp:cNvPr id="0" name=""/>
        <dsp:cNvSpPr/>
      </dsp:nvSpPr>
      <dsp:spPr>
        <a:xfrm>
          <a:off x="1085620" y="1684043"/>
          <a:ext cx="9429979" cy="93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76" tIns="99476" rIns="99476" bIns="99476" numCol="1" spcCol="1270" anchor="ctr" anchorCtr="0">
          <a:noAutofit/>
        </a:bodyPr>
        <a:lstStyle/>
        <a:p>
          <a:pPr marL="0" lvl="0" indent="0" algn="l" defTabSz="844550">
            <a:lnSpc>
              <a:spcPct val="100000"/>
            </a:lnSpc>
            <a:spcBef>
              <a:spcPct val="0"/>
            </a:spcBef>
            <a:spcAft>
              <a:spcPct val="35000"/>
            </a:spcAft>
            <a:buNone/>
          </a:pPr>
          <a:r>
            <a:rPr lang="en-GB" sz="1900" kern="1200"/>
            <a:t>Keeping track of accounts: ICT can help the business to do their budgets and end-of-year accounts (Final Accounts), e.g. spreadsheet packages. </a:t>
          </a:r>
          <a:endParaRPr lang="en-US" sz="1900" kern="1200"/>
        </a:p>
      </dsp:txBody>
      <dsp:txXfrm>
        <a:off x="1085620" y="1684043"/>
        <a:ext cx="9429979" cy="9399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A9527-E32E-4E9A-BFB0-81068616965E}">
      <dsp:nvSpPr>
        <dsp:cNvPr id="0" name=""/>
        <dsp:cNvSpPr/>
      </dsp:nvSpPr>
      <dsp:spPr>
        <a:xfrm>
          <a:off x="764588" y="971705"/>
          <a:ext cx="1189692" cy="11896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ABCC1B-6F99-43EB-82A5-92270489BF0D}">
      <dsp:nvSpPr>
        <dsp:cNvPr id="0" name=""/>
        <dsp:cNvSpPr/>
      </dsp:nvSpPr>
      <dsp:spPr>
        <a:xfrm>
          <a:off x="1014423" y="1221541"/>
          <a:ext cx="690021" cy="690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57AA6-CC98-4F9D-94F0-803A20ADE88C}">
      <dsp:nvSpPr>
        <dsp:cNvPr id="0" name=""/>
        <dsp:cNvSpPr/>
      </dsp:nvSpPr>
      <dsp:spPr>
        <a:xfrm>
          <a:off x="2209214" y="971705"/>
          <a:ext cx="2804274" cy="118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Capital expenditure: the cost of the initial investment in hardware and software, e.g. buying computers, scanning devices, accounting packages, etc. </a:t>
          </a:r>
          <a:endParaRPr lang="en-US" sz="1500" kern="1200"/>
        </a:p>
      </dsp:txBody>
      <dsp:txXfrm>
        <a:off x="2209214" y="971705"/>
        <a:ext cx="2804274" cy="1189692"/>
      </dsp:txXfrm>
    </dsp:sp>
    <dsp:sp modelId="{239ADA03-16C4-40F4-BFBB-EF81BE9D5CD5}">
      <dsp:nvSpPr>
        <dsp:cNvPr id="0" name=""/>
        <dsp:cNvSpPr/>
      </dsp:nvSpPr>
      <dsp:spPr>
        <a:xfrm>
          <a:off x="5502111" y="971705"/>
          <a:ext cx="1189692" cy="11896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19DF22-E320-4741-BEAA-FBC804953DE0}">
      <dsp:nvSpPr>
        <dsp:cNvPr id="0" name=""/>
        <dsp:cNvSpPr/>
      </dsp:nvSpPr>
      <dsp:spPr>
        <a:xfrm>
          <a:off x="5751947" y="1221541"/>
          <a:ext cx="690021" cy="690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03964-1F24-4397-B3B3-F185FCF5369F}">
      <dsp:nvSpPr>
        <dsp:cNvPr id="0" name=""/>
        <dsp:cNvSpPr/>
      </dsp:nvSpPr>
      <dsp:spPr>
        <a:xfrm>
          <a:off x="6946737" y="971705"/>
          <a:ext cx="2804274" cy="118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Training: training staff in how to use ICT correctly. </a:t>
          </a:r>
          <a:endParaRPr lang="en-US" sz="1500" kern="1200"/>
        </a:p>
      </dsp:txBody>
      <dsp:txXfrm>
        <a:off x="6946737" y="971705"/>
        <a:ext cx="2804274" cy="118969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B702-9588-46B7-A017-91A3678E26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5681528-62E2-4688-BD42-EF5A34A48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D31DCB7-71CE-487E-A5F6-3642EFCFF787}"/>
              </a:ext>
            </a:extLst>
          </p:cNvPr>
          <p:cNvSpPr>
            <a:spLocks noGrp="1"/>
          </p:cNvSpPr>
          <p:nvPr>
            <p:ph type="dt" sz="half" idx="10"/>
          </p:nvPr>
        </p:nvSpPr>
        <p:spPr/>
        <p:txBody>
          <a:bodyPr/>
          <a:lstStyle/>
          <a:p>
            <a:fld id="{D30A2762-186D-4034-B62C-4AE219CB3F6A}" type="datetimeFigureOut">
              <a:rPr lang="en-IE" smtClean="0"/>
              <a:t>31/01/2021</a:t>
            </a:fld>
            <a:endParaRPr lang="en-IE"/>
          </a:p>
        </p:txBody>
      </p:sp>
      <p:sp>
        <p:nvSpPr>
          <p:cNvPr id="5" name="Footer Placeholder 4">
            <a:extLst>
              <a:ext uri="{FF2B5EF4-FFF2-40B4-BE49-F238E27FC236}">
                <a16:creationId xmlns:a16="http://schemas.microsoft.com/office/drawing/2014/main" id="{7701BE3C-3B03-413D-80D2-901044A1CE3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E748DD-7436-4FE8-BF6E-2EE097B53A21}"/>
              </a:ext>
            </a:extLst>
          </p:cNvPr>
          <p:cNvSpPr>
            <a:spLocks noGrp="1"/>
          </p:cNvSpPr>
          <p:nvPr>
            <p:ph type="sldNum" sz="quarter" idx="12"/>
          </p:nvPr>
        </p:nvSpPr>
        <p:spPr/>
        <p:txBody>
          <a:bodyPr/>
          <a:lstStyle/>
          <a:p>
            <a:fld id="{CD65571B-1607-48BF-98B7-FBB0A177CF16}" type="slidenum">
              <a:rPr lang="en-IE" smtClean="0"/>
              <a:t>‹#›</a:t>
            </a:fld>
            <a:endParaRPr lang="en-IE"/>
          </a:p>
        </p:txBody>
      </p:sp>
    </p:spTree>
    <p:extLst>
      <p:ext uri="{BB962C8B-B14F-4D97-AF65-F5344CB8AC3E}">
        <p14:creationId xmlns:p14="http://schemas.microsoft.com/office/powerpoint/2010/main" val="187041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11D0-D13F-4309-AB2B-9516639E6352}"/>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03BED39-5CBB-4269-BD9F-575BDD5694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B1472B-849A-4379-884E-829EA6C0A68B}"/>
              </a:ext>
            </a:extLst>
          </p:cNvPr>
          <p:cNvSpPr>
            <a:spLocks noGrp="1"/>
          </p:cNvSpPr>
          <p:nvPr>
            <p:ph type="dt" sz="half" idx="10"/>
          </p:nvPr>
        </p:nvSpPr>
        <p:spPr/>
        <p:txBody>
          <a:bodyPr/>
          <a:lstStyle/>
          <a:p>
            <a:fld id="{D30A2762-186D-4034-B62C-4AE219CB3F6A}" type="datetimeFigureOut">
              <a:rPr lang="en-IE" smtClean="0"/>
              <a:t>31/01/2021</a:t>
            </a:fld>
            <a:endParaRPr lang="en-IE"/>
          </a:p>
        </p:txBody>
      </p:sp>
      <p:sp>
        <p:nvSpPr>
          <p:cNvPr id="5" name="Footer Placeholder 4">
            <a:extLst>
              <a:ext uri="{FF2B5EF4-FFF2-40B4-BE49-F238E27FC236}">
                <a16:creationId xmlns:a16="http://schemas.microsoft.com/office/drawing/2014/main" id="{53053760-54A9-478C-A457-3E1774116C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A16CA9D-3255-439A-A330-28CA9D52626D}"/>
              </a:ext>
            </a:extLst>
          </p:cNvPr>
          <p:cNvSpPr>
            <a:spLocks noGrp="1"/>
          </p:cNvSpPr>
          <p:nvPr>
            <p:ph type="sldNum" sz="quarter" idx="12"/>
          </p:nvPr>
        </p:nvSpPr>
        <p:spPr/>
        <p:txBody>
          <a:bodyPr/>
          <a:lstStyle/>
          <a:p>
            <a:fld id="{CD65571B-1607-48BF-98B7-FBB0A177CF16}" type="slidenum">
              <a:rPr lang="en-IE" smtClean="0"/>
              <a:t>‹#›</a:t>
            </a:fld>
            <a:endParaRPr lang="en-IE"/>
          </a:p>
        </p:txBody>
      </p:sp>
    </p:spTree>
    <p:extLst>
      <p:ext uri="{BB962C8B-B14F-4D97-AF65-F5344CB8AC3E}">
        <p14:creationId xmlns:p14="http://schemas.microsoft.com/office/powerpoint/2010/main" val="231791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DE968-C5A7-44A0-9270-67B5DB33F4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C74FC03-AA2E-4E2B-AD31-635EC45E0B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D579DCE-7C76-40E5-B552-DFCB9EB7C3A5}"/>
              </a:ext>
            </a:extLst>
          </p:cNvPr>
          <p:cNvSpPr>
            <a:spLocks noGrp="1"/>
          </p:cNvSpPr>
          <p:nvPr>
            <p:ph type="dt" sz="half" idx="10"/>
          </p:nvPr>
        </p:nvSpPr>
        <p:spPr/>
        <p:txBody>
          <a:bodyPr/>
          <a:lstStyle/>
          <a:p>
            <a:fld id="{D30A2762-186D-4034-B62C-4AE219CB3F6A}" type="datetimeFigureOut">
              <a:rPr lang="en-IE" smtClean="0"/>
              <a:t>31/01/2021</a:t>
            </a:fld>
            <a:endParaRPr lang="en-IE"/>
          </a:p>
        </p:txBody>
      </p:sp>
      <p:sp>
        <p:nvSpPr>
          <p:cNvPr id="5" name="Footer Placeholder 4">
            <a:extLst>
              <a:ext uri="{FF2B5EF4-FFF2-40B4-BE49-F238E27FC236}">
                <a16:creationId xmlns:a16="http://schemas.microsoft.com/office/drawing/2014/main" id="{264ECB38-E15E-42F9-B026-61992B04F85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998C303-F5D9-4980-9D40-B9DD11165CCE}"/>
              </a:ext>
            </a:extLst>
          </p:cNvPr>
          <p:cNvSpPr>
            <a:spLocks noGrp="1"/>
          </p:cNvSpPr>
          <p:nvPr>
            <p:ph type="sldNum" sz="quarter" idx="12"/>
          </p:nvPr>
        </p:nvSpPr>
        <p:spPr/>
        <p:txBody>
          <a:bodyPr/>
          <a:lstStyle/>
          <a:p>
            <a:fld id="{CD65571B-1607-48BF-98B7-FBB0A177CF16}" type="slidenum">
              <a:rPr lang="en-IE" smtClean="0"/>
              <a:t>‹#›</a:t>
            </a:fld>
            <a:endParaRPr lang="en-IE"/>
          </a:p>
        </p:txBody>
      </p:sp>
    </p:spTree>
    <p:extLst>
      <p:ext uri="{BB962C8B-B14F-4D97-AF65-F5344CB8AC3E}">
        <p14:creationId xmlns:p14="http://schemas.microsoft.com/office/powerpoint/2010/main" val="286725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DD45-46AB-461D-8541-0632FD93BC9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8F74276-4755-4D9E-A1AD-CC1D58B004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57E9EFB-E9A9-4688-BF5B-AB5BACBAA3DA}"/>
              </a:ext>
            </a:extLst>
          </p:cNvPr>
          <p:cNvSpPr>
            <a:spLocks noGrp="1"/>
          </p:cNvSpPr>
          <p:nvPr>
            <p:ph type="dt" sz="half" idx="10"/>
          </p:nvPr>
        </p:nvSpPr>
        <p:spPr/>
        <p:txBody>
          <a:bodyPr/>
          <a:lstStyle/>
          <a:p>
            <a:fld id="{D30A2762-186D-4034-B62C-4AE219CB3F6A}" type="datetimeFigureOut">
              <a:rPr lang="en-IE" smtClean="0"/>
              <a:t>31/01/2021</a:t>
            </a:fld>
            <a:endParaRPr lang="en-IE"/>
          </a:p>
        </p:txBody>
      </p:sp>
      <p:sp>
        <p:nvSpPr>
          <p:cNvPr id="5" name="Footer Placeholder 4">
            <a:extLst>
              <a:ext uri="{FF2B5EF4-FFF2-40B4-BE49-F238E27FC236}">
                <a16:creationId xmlns:a16="http://schemas.microsoft.com/office/drawing/2014/main" id="{4DC2CFA9-456B-43AA-9C35-62C2EEAF0A2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020E947-EC58-46AD-ADAE-58CF76FB9CE1}"/>
              </a:ext>
            </a:extLst>
          </p:cNvPr>
          <p:cNvSpPr>
            <a:spLocks noGrp="1"/>
          </p:cNvSpPr>
          <p:nvPr>
            <p:ph type="sldNum" sz="quarter" idx="12"/>
          </p:nvPr>
        </p:nvSpPr>
        <p:spPr/>
        <p:txBody>
          <a:bodyPr/>
          <a:lstStyle/>
          <a:p>
            <a:fld id="{CD65571B-1607-48BF-98B7-FBB0A177CF16}" type="slidenum">
              <a:rPr lang="en-IE" smtClean="0"/>
              <a:t>‹#›</a:t>
            </a:fld>
            <a:endParaRPr lang="en-IE"/>
          </a:p>
        </p:txBody>
      </p:sp>
    </p:spTree>
    <p:extLst>
      <p:ext uri="{BB962C8B-B14F-4D97-AF65-F5344CB8AC3E}">
        <p14:creationId xmlns:p14="http://schemas.microsoft.com/office/powerpoint/2010/main" val="426064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7768-38AB-4DEA-A70D-589BF9E81C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74012B5-AF3A-45AE-867B-9046A173AC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D4E8D1-1292-4144-90BC-2E06586DFCAE}"/>
              </a:ext>
            </a:extLst>
          </p:cNvPr>
          <p:cNvSpPr>
            <a:spLocks noGrp="1"/>
          </p:cNvSpPr>
          <p:nvPr>
            <p:ph type="dt" sz="half" idx="10"/>
          </p:nvPr>
        </p:nvSpPr>
        <p:spPr/>
        <p:txBody>
          <a:bodyPr/>
          <a:lstStyle/>
          <a:p>
            <a:fld id="{D30A2762-186D-4034-B62C-4AE219CB3F6A}" type="datetimeFigureOut">
              <a:rPr lang="en-IE" smtClean="0"/>
              <a:t>31/01/2021</a:t>
            </a:fld>
            <a:endParaRPr lang="en-IE"/>
          </a:p>
        </p:txBody>
      </p:sp>
      <p:sp>
        <p:nvSpPr>
          <p:cNvPr id="5" name="Footer Placeholder 4">
            <a:extLst>
              <a:ext uri="{FF2B5EF4-FFF2-40B4-BE49-F238E27FC236}">
                <a16:creationId xmlns:a16="http://schemas.microsoft.com/office/drawing/2014/main" id="{31B5BB66-2F2E-4B8B-92AD-020ACD7C50C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6B2FF75-C3B4-42ED-9C90-EFBF9EBCA1A5}"/>
              </a:ext>
            </a:extLst>
          </p:cNvPr>
          <p:cNvSpPr>
            <a:spLocks noGrp="1"/>
          </p:cNvSpPr>
          <p:nvPr>
            <p:ph type="sldNum" sz="quarter" idx="12"/>
          </p:nvPr>
        </p:nvSpPr>
        <p:spPr/>
        <p:txBody>
          <a:bodyPr/>
          <a:lstStyle/>
          <a:p>
            <a:fld id="{CD65571B-1607-48BF-98B7-FBB0A177CF16}" type="slidenum">
              <a:rPr lang="en-IE" smtClean="0"/>
              <a:t>‹#›</a:t>
            </a:fld>
            <a:endParaRPr lang="en-IE"/>
          </a:p>
        </p:txBody>
      </p:sp>
    </p:spTree>
    <p:extLst>
      <p:ext uri="{BB962C8B-B14F-4D97-AF65-F5344CB8AC3E}">
        <p14:creationId xmlns:p14="http://schemas.microsoft.com/office/powerpoint/2010/main" val="306961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24A7-BCA2-45D2-B5DF-E4F9C406F67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420A8B4-C364-4362-AC48-3F6045E7D5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B6761DF5-F19F-4ADD-98A1-17A0DC7A7A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065558D-744D-46D9-A042-17EF7504F9A2}"/>
              </a:ext>
            </a:extLst>
          </p:cNvPr>
          <p:cNvSpPr>
            <a:spLocks noGrp="1"/>
          </p:cNvSpPr>
          <p:nvPr>
            <p:ph type="dt" sz="half" idx="10"/>
          </p:nvPr>
        </p:nvSpPr>
        <p:spPr/>
        <p:txBody>
          <a:bodyPr/>
          <a:lstStyle/>
          <a:p>
            <a:fld id="{D30A2762-186D-4034-B62C-4AE219CB3F6A}" type="datetimeFigureOut">
              <a:rPr lang="en-IE" smtClean="0"/>
              <a:t>31/01/2021</a:t>
            </a:fld>
            <a:endParaRPr lang="en-IE"/>
          </a:p>
        </p:txBody>
      </p:sp>
      <p:sp>
        <p:nvSpPr>
          <p:cNvPr id="6" name="Footer Placeholder 5">
            <a:extLst>
              <a:ext uri="{FF2B5EF4-FFF2-40B4-BE49-F238E27FC236}">
                <a16:creationId xmlns:a16="http://schemas.microsoft.com/office/drawing/2014/main" id="{9AF8BFDB-A88C-4B4B-9BBB-3FCE4F44FB8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786339F-7370-4EFD-B388-706DFFC022E9}"/>
              </a:ext>
            </a:extLst>
          </p:cNvPr>
          <p:cNvSpPr>
            <a:spLocks noGrp="1"/>
          </p:cNvSpPr>
          <p:nvPr>
            <p:ph type="sldNum" sz="quarter" idx="12"/>
          </p:nvPr>
        </p:nvSpPr>
        <p:spPr/>
        <p:txBody>
          <a:bodyPr/>
          <a:lstStyle/>
          <a:p>
            <a:fld id="{CD65571B-1607-48BF-98B7-FBB0A177CF16}" type="slidenum">
              <a:rPr lang="en-IE" smtClean="0"/>
              <a:t>‹#›</a:t>
            </a:fld>
            <a:endParaRPr lang="en-IE"/>
          </a:p>
        </p:txBody>
      </p:sp>
    </p:spTree>
    <p:extLst>
      <p:ext uri="{BB962C8B-B14F-4D97-AF65-F5344CB8AC3E}">
        <p14:creationId xmlns:p14="http://schemas.microsoft.com/office/powerpoint/2010/main" val="307284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A4E9-0A79-43A7-9A39-B2354D4EB27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BB5B556-372D-4586-86CC-3DD0B95B0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6EF083-60CD-488A-8F9F-EE1AC81B4F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D375EE4-C218-47F9-8798-7CC766DE3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747B93-BC79-4F9D-80E9-D3DF4F781B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33E111E-28DD-4D41-8B5A-7D17667CDE99}"/>
              </a:ext>
            </a:extLst>
          </p:cNvPr>
          <p:cNvSpPr>
            <a:spLocks noGrp="1"/>
          </p:cNvSpPr>
          <p:nvPr>
            <p:ph type="dt" sz="half" idx="10"/>
          </p:nvPr>
        </p:nvSpPr>
        <p:spPr/>
        <p:txBody>
          <a:bodyPr/>
          <a:lstStyle/>
          <a:p>
            <a:fld id="{D30A2762-186D-4034-B62C-4AE219CB3F6A}" type="datetimeFigureOut">
              <a:rPr lang="en-IE" smtClean="0"/>
              <a:t>31/01/2021</a:t>
            </a:fld>
            <a:endParaRPr lang="en-IE"/>
          </a:p>
        </p:txBody>
      </p:sp>
      <p:sp>
        <p:nvSpPr>
          <p:cNvPr id="8" name="Footer Placeholder 7">
            <a:extLst>
              <a:ext uri="{FF2B5EF4-FFF2-40B4-BE49-F238E27FC236}">
                <a16:creationId xmlns:a16="http://schemas.microsoft.com/office/drawing/2014/main" id="{5279FDB5-17BB-48C4-922A-2CD98566A7D7}"/>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8128660-9852-42F2-9B39-68168C35F07C}"/>
              </a:ext>
            </a:extLst>
          </p:cNvPr>
          <p:cNvSpPr>
            <a:spLocks noGrp="1"/>
          </p:cNvSpPr>
          <p:nvPr>
            <p:ph type="sldNum" sz="quarter" idx="12"/>
          </p:nvPr>
        </p:nvSpPr>
        <p:spPr/>
        <p:txBody>
          <a:bodyPr/>
          <a:lstStyle/>
          <a:p>
            <a:fld id="{CD65571B-1607-48BF-98B7-FBB0A177CF16}" type="slidenum">
              <a:rPr lang="en-IE" smtClean="0"/>
              <a:t>‹#›</a:t>
            </a:fld>
            <a:endParaRPr lang="en-IE"/>
          </a:p>
        </p:txBody>
      </p:sp>
    </p:spTree>
    <p:extLst>
      <p:ext uri="{BB962C8B-B14F-4D97-AF65-F5344CB8AC3E}">
        <p14:creationId xmlns:p14="http://schemas.microsoft.com/office/powerpoint/2010/main" val="101292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5DF7-E885-42C1-8D37-6AB2524DC62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1CC7ACD-E64A-48F4-AB68-8160073416C9}"/>
              </a:ext>
            </a:extLst>
          </p:cNvPr>
          <p:cNvSpPr>
            <a:spLocks noGrp="1"/>
          </p:cNvSpPr>
          <p:nvPr>
            <p:ph type="dt" sz="half" idx="10"/>
          </p:nvPr>
        </p:nvSpPr>
        <p:spPr/>
        <p:txBody>
          <a:bodyPr/>
          <a:lstStyle/>
          <a:p>
            <a:fld id="{D30A2762-186D-4034-B62C-4AE219CB3F6A}" type="datetimeFigureOut">
              <a:rPr lang="en-IE" smtClean="0"/>
              <a:t>31/01/2021</a:t>
            </a:fld>
            <a:endParaRPr lang="en-IE"/>
          </a:p>
        </p:txBody>
      </p:sp>
      <p:sp>
        <p:nvSpPr>
          <p:cNvPr id="4" name="Footer Placeholder 3">
            <a:extLst>
              <a:ext uri="{FF2B5EF4-FFF2-40B4-BE49-F238E27FC236}">
                <a16:creationId xmlns:a16="http://schemas.microsoft.com/office/drawing/2014/main" id="{77F75203-BD97-4151-A0CB-38FA33F0DDF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6E722B2-5C60-42B8-BF64-634F4ED05430}"/>
              </a:ext>
            </a:extLst>
          </p:cNvPr>
          <p:cNvSpPr>
            <a:spLocks noGrp="1"/>
          </p:cNvSpPr>
          <p:nvPr>
            <p:ph type="sldNum" sz="quarter" idx="12"/>
          </p:nvPr>
        </p:nvSpPr>
        <p:spPr/>
        <p:txBody>
          <a:bodyPr/>
          <a:lstStyle/>
          <a:p>
            <a:fld id="{CD65571B-1607-48BF-98B7-FBB0A177CF16}" type="slidenum">
              <a:rPr lang="en-IE" smtClean="0"/>
              <a:t>‹#›</a:t>
            </a:fld>
            <a:endParaRPr lang="en-IE"/>
          </a:p>
        </p:txBody>
      </p:sp>
    </p:spTree>
    <p:extLst>
      <p:ext uri="{BB962C8B-B14F-4D97-AF65-F5344CB8AC3E}">
        <p14:creationId xmlns:p14="http://schemas.microsoft.com/office/powerpoint/2010/main" val="76454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B9AF4-E35F-4A85-A655-ED96094DF233}"/>
              </a:ext>
            </a:extLst>
          </p:cNvPr>
          <p:cNvSpPr>
            <a:spLocks noGrp="1"/>
          </p:cNvSpPr>
          <p:nvPr>
            <p:ph type="dt" sz="half" idx="10"/>
          </p:nvPr>
        </p:nvSpPr>
        <p:spPr/>
        <p:txBody>
          <a:bodyPr/>
          <a:lstStyle/>
          <a:p>
            <a:fld id="{D30A2762-186D-4034-B62C-4AE219CB3F6A}" type="datetimeFigureOut">
              <a:rPr lang="en-IE" smtClean="0"/>
              <a:t>31/01/2021</a:t>
            </a:fld>
            <a:endParaRPr lang="en-IE"/>
          </a:p>
        </p:txBody>
      </p:sp>
      <p:sp>
        <p:nvSpPr>
          <p:cNvPr id="3" name="Footer Placeholder 2">
            <a:extLst>
              <a:ext uri="{FF2B5EF4-FFF2-40B4-BE49-F238E27FC236}">
                <a16:creationId xmlns:a16="http://schemas.microsoft.com/office/drawing/2014/main" id="{69A82182-1BF6-460D-958F-A4477D9AA4E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EDD554DD-556B-46E9-A75F-395BEA793BF0}"/>
              </a:ext>
            </a:extLst>
          </p:cNvPr>
          <p:cNvSpPr>
            <a:spLocks noGrp="1"/>
          </p:cNvSpPr>
          <p:nvPr>
            <p:ph type="sldNum" sz="quarter" idx="12"/>
          </p:nvPr>
        </p:nvSpPr>
        <p:spPr/>
        <p:txBody>
          <a:bodyPr/>
          <a:lstStyle/>
          <a:p>
            <a:fld id="{CD65571B-1607-48BF-98B7-FBB0A177CF16}" type="slidenum">
              <a:rPr lang="en-IE" smtClean="0"/>
              <a:t>‹#›</a:t>
            </a:fld>
            <a:endParaRPr lang="en-IE"/>
          </a:p>
        </p:txBody>
      </p:sp>
    </p:spTree>
    <p:extLst>
      <p:ext uri="{BB962C8B-B14F-4D97-AF65-F5344CB8AC3E}">
        <p14:creationId xmlns:p14="http://schemas.microsoft.com/office/powerpoint/2010/main" val="413056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C069-CA0E-4B29-BC75-2D425932A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7B133038-A1AE-47A8-B5FB-E2B9654E77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40C2826-D6FD-4F11-8A67-30BE178C2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D8DA7-70A4-4612-9166-DC2BA4C1E743}"/>
              </a:ext>
            </a:extLst>
          </p:cNvPr>
          <p:cNvSpPr>
            <a:spLocks noGrp="1"/>
          </p:cNvSpPr>
          <p:nvPr>
            <p:ph type="dt" sz="half" idx="10"/>
          </p:nvPr>
        </p:nvSpPr>
        <p:spPr/>
        <p:txBody>
          <a:bodyPr/>
          <a:lstStyle/>
          <a:p>
            <a:fld id="{D30A2762-186D-4034-B62C-4AE219CB3F6A}" type="datetimeFigureOut">
              <a:rPr lang="en-IE" smtClean="0"/>
              <a:t>31/01/2021</a:t>
            </a:fld>
            <a:endParaRPr lang="en-IE"/>
          </a:p>
        </p:txBody>
      </p:sp>
      <p:sp>
        <p:nvSpPr>
          <p:cNvPr id="6" name="Footer Placeholder 5">
            <a:extLst>
              <a:ext uri="{FF2B5EF4-FFF2-40B4-BE49-F238E27FC236}">
                <a16:creationId xmlns:a16="http://schemas.microsoft.com/office/drawing/2014/main" id="{56444092-C4E9-411A-AEA6-2636B966C38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3B4740A-7763-462D-A785-7205523A6232}"/>
              </a:ext>
            </a:extLst>
          </p:cNvPr>
          <p:cNvSpPr>
            <a:spLocks noGrp="1"/>
          </p:cNvSpPr>
          <p:nvPr>
            <p:ph type="sldNum" sz="quarter" idx="12"/>
          </p:nvPr>
        </p:nvSpPr>
        <p:spPr/>
        <p:txBody>
          <a:bodyPr/>
          <a:lstStyle/>
          <a:p>
            <a:fld id="{CD65571B-1607-48BF-98B7-FBB0A177CF16}" type="slidenum">
              <a:rPr lang="en-IE" smtClean="0"/>
              <a:t>‹#›</a:t>
            </a:fld>
            <a:endParaRPr lang="en-IE"/>
          </a:p>
        </p:txBody>
      </p:sp>
    </p:spTree>
    <p:extLst>
      <p:ext uri="{BB962C8B-B14F-4D97-AF65-F5344CB8AC3E}">
        <p14:creationId xmlns:p14="http://schemas.microsoft.com/office/powerpoint/2010/main" val="350372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A399-DA49-466D-A794-0B8D35AB7E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76A99BBD-B224-4C2E-84D8-3C8E79A50F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2AEA01A-B2AA-4300-9CD5-132EA6387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C5E18-BAE1-4661-B1F5-1880848C7F3B}"/>
              </a:ext>
            </a:extLst>
          </p:cNvPr>
          <p:cNvSpPr>
            <a:spLocks noGrp="1"/>
          </p:cNvSpPr>
          <p:nvPr>
            <p:ph type="dt" sz="half" idx="10"/>
          </p:nvPr>
        </p:nvSpPr>
        <p:spPr/>
        <p:txBody>
          <a:bodyPr/>
          <a:lstStyle/>
          <a:p>
            <a:fld id="{D30A2762-186D-4034-B62C-4AE219CB3F6A}" type="datetimeFigureOut">
              <a:rPr lang="en-IE" smtClean="0"/>
              <a:t>31/01/2021</a:t>
            </a:fld>
            <a:endParaRPr lang="en-IE"/>
          </a:p>
        </p:txBody>
      </p:sp>
      <p:sp>
        <p:nvSpPr>
          <p:cNvPr id="6" name="Footer Placeholder 5">
            <a:extLst>
              <a:ext uri="{FF2B5EF4-FFF2-40B4-BE49-F238E27FC236}">
                <a16:creationId xmlns:a16="http://schemas.microsoft.com/office/drawing/2014/main" id="{DA37E17E-BBEE-484D-87FE-3C1892B2581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4DD69B1-9B03-42A7-A0C4-4E18ECE466D8}"/>
              </a:ext>
            </a:extLst>
          </p:cNvPr>
          <p:cNvSpPr>
            <a:spLocks noGrp="1"/>
          </p:cNvSpPr>
          <p:nvPr>
            <p:ph type="sldNum" sz="quarter" idx="12"/>
          </p:nvPr>
        </p:nvSpPr>
        <p:spPr/>
        <p:txBody>
          <a:bodyPr/>
          <a:lstStyle/>
          <a:p>
            <a:fld id="{CD65571B-1607-48BF-98B7-FBB0A177CF16}" type="slidenum">
              <a:rPr lang="en-IE" smtClean="0"/>
              <a:t>‹#›</a:t>
            </a:fld>
            <a:endParaRPr lang="en-IE"/>
          </a:p>
        </p:txBody>
      </p:sp>
    </p:spTree>
    <p:extLst>
      <p:ext uri="{BB962C8B-B14F-4D97-AF65-F5344CB8AC3E}">
        <p14:creationId xmlns:p14="http://schemas.microsoft.com/office/powerpoint/2010/main" val="102273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E2C6B-050E-40BE-8291-B0036AAFC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2F800FE-EA56-4CC1-9CFE-8BA0ACFA8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5F00D69-827B-4E7E-9BBA-D3B5733E9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A2762-186D-4034-B62C-4AE219CB3F6A}" type="datetimeFigureOut">
              <a:rPr lang="en-IE" smtClean="0"/>
              <a:t>31/01/2021</a:t>
            </a:fld>
            <a:endParaRPr lang="en-IE"/>
          </a:p>
        </p:txBody>
      </p:sp>
      <p:sp>
        <p:nvSpPr>
          <p:cNvPr id="5" name="Footer Placeholder 4">
            <a:extLst>
              <a:ext uri="{FF2B5EF4-FFF2-40B4-BE49-F238E27FC236}">
                <a16:creationId xmlns:a16="http://schemas.microsoft.com/office/drawing/2014/main" id="{4B762F2A-4BF0-4618-BEA8-826FC7847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ED2FB4E-50F4-49DC-9DDE-0E9C56A6B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5571B-1607-48BF-98B7-FBB0A177CF16}" type="slidenum">
              <a:rPr lang="en-IE" smtClean="0"/>
              <a:t>‹#›</a:t>
            </a:fld>
            <a:endParaRPr lang="en-IE"/>
          </a:p>
        </p:txBody>
      </p:sp>
    </p:spTree>
    <p:extLst>
      <p:ext uri="{BB962C8B-B14F-4D97-AF65-F5344CB8AC3E}">
        <p14:creationId xmlns:p14="http://schemas.microsoft.com/office/powerpoint/2010/main" val="141125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11.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sv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13.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sv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15.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7.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19.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21.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sv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23.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svg"/><Relationship Id="rId9" Type="http://schemas.microsoft.com/office/2007/relationships/diagramDrawing" Target="../diagrams/drawing4.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svg"/><Relationship Id="rId9" Type="http://schemas.microsoft.com/office/2007/relationships/diagramDrawing" Target="../diagrams/drawing5.xml"/></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27.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svg"/><Relationship Id="rId9" Type="http://schemas.microsoft.com/office/2007/relationships/diagramDrawing" Target="../diagrams/drawing6.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29.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31.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png"/><Relationship Id="rId7" Type="http://schemas.openxmlformats.org/officeDocument/2006/relationships/diagramQuickStyle" Target="../diagrams/quickStyle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6.svg"/><Relationship Id="rId9" Type="http://schemas.microsoft.com/office/2007/relationships/diagramDrawing" Target="../diagrams/drawing7.xml"/></Relationships>
</file>

<file path=ppt/slides/_rels/slide3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33.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5.xml"/><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 Target="slide37.xml"/><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png"/><Relationship Id="rId7" Type="http://schemas.openxmlformats.org/officeDocument/2006/relationships/diagramQuickStyle" Target="../diagrams/quickStyl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6.svg"/><Relationship Id="rId9" Type="http://schemas.microsoft.com/office/2007/relationships/diagramDrawing" Target="../diagrams/drawing8.xml"/></Relationships>
</file>

<file path=ppt/slides/_rels/slide3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39.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6.svg"/><Relationship Id="rId9" Type="http://schemas.microsoft.com/office/2007/relationships/diagramDrawing" Target="../diagrams/drawing9.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2.xml"/><Relationship Id="rId7" Type="http://schemas.openxmlformats.org/officeDocument/2006/relationships/slide" Target="slide20.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image" Target="../media/image6.svg"/><Relationship Id="rId4" Type="http://schemas.openxmlformats.org/officeDocument/2006/relationships/slide" Target="slide14.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41.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png"/><Relationship Id="rId7" Type="http://schemas.openxmlformats.org/officeDocument/2006/relationships/diagramQuickStyle" Target="../diagrams/quickStyl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6.svg"/><Relationship Id="rId9" Type="http://schemas.microsoft.com/office/2007/relationships/diagramDrawing" Target="../diagrams/drawing10.xml"/></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43.xml"/><Relationship Id="rId4" Type="http://schemas.openxmlformats.org/officeDocument/2006/relationships/image" Target="../media/image6.sv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6.svg"/></Relationships>
</file>

<file path=ppt/slides/_rels/slide4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45.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5.png"/><Relationship Id="rId7" Type="http://schemas.openxmlformats.org/officeDocument/2006/relationships/diagramQuickStyle" Target="../diagrams/quickStyle1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6.svg"/><Relationship Id="rId9" Type="http://schemas.microsoft.com/office/2007/relationships/diagramDrawing" Target="../diagrams/drawing11.xml"/></Relationships>
</file>

<file path=ppt/slides/_rels/slide4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47.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5.png"/><Relationship Id="rId7" Type="http://schemas.openxmlformats.org/officeDocument/2006/relationships/diagramQuickStyle" Target="../diagrams/quickStyl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6.svg"/><Relationship Id="rId9" Type="http://schemas.microsoft.com/office/2007/relationships/diagramDrawing" Target="../diagrams/drawing12.xml"/></Relationships>
</file>

<file path=ppt/slides/_rels/slide4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49.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4.xml"/><Relationship Id="rId7" Type="http://schemas.openxmlformats.org/officeDocument/2006/relationships/slide" Target="slide32.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10" Type="http://schemas.openxmlformats.org/officeDocument/2006/relationships/image" Target="../media/image6.svg"/><Relationship Id="rId4" Type="http://schemas.openxmlformats.org/officeDocument/2006/relationships/slide" Target="slide26.xml"/><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51.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5.png"/><Relationship Id="rId7" Type="http://schemas.openxmlformats.org/officeDocument/2006/relationships/diagramQuickStyle" Target="../diagrams/quickStyl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6.svg"/><Relationship Id="rId9" Type="http://schemas.microsoft.com/office/2007/relationships/diagramDrawing" Target="../diagrams/drawing13.xml"/></Relationships>
</file>

<file path=ppt/slides/_rels/slide5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53.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55.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57.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59.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6.xml"/><Relationship Id="rId7" Type="http://schemas.openxmlformats.org/officeDocument/2006/relationships/slide" Target="slide44.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0.xml"/><Relationship Id="rId10" Type="http://schemas.openxmlformats.org/officeDocument/2006/relationships/image" Target="../media/image6.svg"/><Relationship Id="rId4" Type="http://schemas.openxmlformats.org/officeDocument/2006/relationships/slide" Target="slide38.xml"/><Relationship Id="rId9"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61.xml"/><Relationship Id="rId4" Type="http://schemas.openxmlformats.org/officeDocument/2006/relationships/image" Target="../media/image6.sv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63.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5.png"/><Relationship Id="rId7" Type="http://schemas.openxmlformats.org/officeDocument/2006/relationships/diagramQuickStyle" Target="../diagrams/quickStyl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6.svg"/><Relationship Id="rId9" Type="http://schemas.microsoft.com/office/2007/relationships/diagramDrawing" Target="../diagrams/drawing14.xml"/></Relationships>
</file>

<file path=ppt/slides/_rels/slide6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65.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67.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5.png"/><Relationship Id="rId7" Type="http://schemas.openxmlformats.org/officeDocument/2006/relationships/diagramQuickStyle" Target="../diagrams/quickStyle1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6.svg"/><Relationship Id="rId9" Type="http://schemas.microsoft.com/office/2007/relationships/diagramDrawing" Target="../diagrams/drawing15.xml"/></Relationships>
</file>

<file path=ppt/slides/_rels/slide6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69.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48.xml"/><Relationship Id="rId7" Type="http://schemas.openxmlformats.org/officeDocument/2006/relationships/slide" Target="slide56.xml"/><Relationship Id="rId2" Type="http://schemas.openxmlformats.org/officeDocument/2006/relationships/slide" Target="slide46.xml"/><Relationship Id="rId1" Type="http://schemas.openxmlformats.org/officeDocument/2006/relationships/slideLayout" Target="../slideLayouts/slideLayout2.xml"/><Relationship Id="rId6" Type="http://schemas.openxmlformats.org/officeDocument/2006/relationships/slide" Target="slide54.xml"/><Relationship Id="rId5" Type="http://schemas.openxmlformats.org/officeDocument/2006/relationships/slide" Target="slide52.xml"/><Relationship Id="rId10" Type="http://schemas.openxmlformats.org/officeDocument/2006/relationships/image" Target="../media/image6.svg"/><Relationship Id="rId4" Type="http://schemas.openxmlformats.org/officeDocument/2006/relationships/slide" Target="slide50.xml"/><Relationship Id="rId9" Type="http://schemas.openxmlformats.org/officeDocument/2006/relationships/image" Target="../media/image5.png"/></Relationships>
</file>

<file path=ppt/slides/_rels/slide7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71.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73.xml"/><Relationship Id="rId4" Type="http://schemas.openxmlformats.org/officeDocument/2006/relationships/image" Target="../media/image6.sv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75.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77.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5.png"/><Relationship Id="rId7" Type="http://schemas.openxmlformats.org/officeDocument/2006/relationships/diagramQuickStyle" Target="../diagrams/quickStyl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6.svg"/><Relationship Id="rId9" Type="http://schemas.microsoft.com/office/2007/relationships/diagramDrawing" Target="../diagrams/drawing16.xml"/></Relationships>
</file>

<file path=ppt/slides/_rels/slide7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79.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5.png"/><Relationship Id="rId7" Type="http://schemas.openxmlformats.org/officeDocument/2006/relationships/diagramQuickStyle" Target="../diagrams/quickStyle1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6.svg"/><Relationship Id="rId9" Type="http://schemas.microsoft.com/office/2007/relationships/diagramDrawing" Target="../diagrams/drawing17.xml"/></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60.xml"/><Relationship Id="rId7" Type="http://schemas.openxmlformats.org/officeDocument/2006/relationships/slide" Target="slide68.xml"/><Relationship Id="rId2" Type="http://schemas.openxmlformats.org/officeDocument/2006/relationships/slide" Target="slide58.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4.xml"/><Relationship Id="rId10" Type="http://schemas.openxmlformats.org/officeDocument/2006/relationships/image" Target="../media/image6.svg"/><Relationship Id="rId4" Type="http://schemas.openxmlformats.org/officeDocument/2006/relationships/slide" Target="slide62.xml"/><Relationship Id="rId9" Type="http://schemas.openxmlformats.org/officeDocument/2006/relationships/image" Target="../media/image5.png"/></Relationships>
</file>

<file path=ppt/slides/_rels/slide8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81.xm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5.png"/><Relationship Id="rId7" Type="http://schemas.openxmlformats.org/officeDocument/2006/relationships/diagramQuickStyle" Target="../diagrams/quickStyle1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6.svg"/><Relationship Id="rId9" Type="http://schemas.microsoft.com/office/2007/relationships/diagramDrawing" Target="../diagrams/drawing18.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72.xml"/><Relationship Id="rId7" Type="http://schemas.openxmlformats.org/officeDocument/2006/relationships/slide" Target="slide80.xml"/><Relationship Id="rId2"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6.xml"/><Relationship Id="rId10" Type="http://schemas.openxmlformats.org/officeDocument/2006/relationships/image" Target="../media/image6.svg"/><Relationship Id="rId4" Type="http://schemas.openxmlformats.org/officeDocument/2006/relationships/slide" Target="slide74.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F082A1-471D-4300-A8CC-C4DDDF2795FD}"/>
              </a:ext>
            </a:extLst>
          </p:cNvPr>
          <p:cNvSpPr>
            <a:spLocks noGrp="1"/>
          </p:cNvSpPr>
          <p:nvPr>
            <p:ph type="ctrTitle"/>
          </p:nvPr>
        </p:nvSpPr>
        <p:spPr>
          <a:xfrm>
            <a:off x="6590662" y="4267832"/>
            <a:ext cx="4805996" cy="1297115"/>
          </a:xfrm>
        </p:spPr>
        <p:txBody>
          <a:bodyPr anchor="t">
            <a:normAutofit/>
          </a:bodyPr>
          <a:lstStyle/>
          <a:p>
            <a:pPr algn="l"/>
            <a:r>
              <a:rPr lang="en-IE" sz="4400">
                <a:solidFill>
                  <a:srgbClr val="000000"/>
                </a:solidFill>
              </a:rPr>
              <a:t>Quiz (Dice)</a:t>
            </a:r>
          </a:p>
        </p:txBody>
      </p:sp>
      <p:sp>
        <p:nvSpPr>
          <p:cNvPr id="3" name="Subtitle 2">
            <a:extLst>
              <a:ext uri="{FF2B5EF4-FFF2-40B4-BE49-F238E27FC236}">
                <a16:creationId xmlns:a16="http://schemas.microsoft.com/office/drawing/2014/main" id="{C8C5643C-0118-4D4D-968E-4E856FA0CCC8}"/>
              </a:ext>
            </a:extLst>
          </p:cNvPr>
          <p:cNvSpPr>
            <a:spLocks noGrp="1"/>
          </p:cNvSpPr>
          <p:nvPr>
            <p:ph type="subTitle" idx="1"/>
          </p:nvPr>
        </p:nvSpPr>
        <p:spPr>
          <a:xfrm>
            <a:off x="6590966" y="3428999"/>
            <a:ext cx="4805691" cy="838831"/>
          </a:xfrm>
        </p:spPr>
        <p:txBody>
          <a:bodyPr anchor="b">
            <a:normAutofit/>
          </a:bodyPr>
          <a:lstStyle/>
          <a:p>
            <a:pPr algn="l"/>
            <a:r>
              <a:rPr lang="en-IE" sz="1800">
                <a:solidFill>
                  <a:srgbClr val="000000"/>
                </a:solidFill>
              </a:rPr>
              <a:t>Junior Cycle Business</a:t>
            </a:r>
          </a:p>
          <a:p>
            <a:pPr algn="l"/>
            <a:r>
              <a:rPr lang="en-IE" sz="1800">
                <a:solidFill>
                  <a:srgbClr val="000000"/>
                </a:solidFill>
              </a:rPr>
              <a:t>Stand 1</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ice">
            <a:extLst>
              <a:ext uri="{FF2B5EF4-FFF2-40B4-BE49-F238E27FC236}">
                <a16:creationId xmlns:a16="http://schemas.microsoft.com/office/drawing/2014/main" id="{53FE76CD-548E-4F4F-B2B3-01BF1E0644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39071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1 – Question 1 </a:t>
            </a:r>
            <a:br>
              <a:rPr lang="en-IE" sz="3100" b="1" dirty="0">
                <a:solidFill>
                  <a:srgbClr val="000000"/>
                </a:solidFill>
                <a:latin typeface="+mn-lt"/>
              </a:rPr>
            </a:br>
            <a:r>
              <a:rPr lang="en-IE" sz="3100" b="1" dirty="0">
                <a:solidFill>
                  <a:srgbClr val="000000"/>
                </a:solidFill>
                <a:latin typeface="+mn-lt"/>
              </a:rPr>
              <a:t>(3 Marks) </a:t>
            </a:r>
            <a:br>
              <a:rPr lang="en-IE" sz="3100" b="1" dirty="0">
                <a:solidFill>
                  <a:srgbClr val="000000"/>
                </a:solidFill>
                <a:latin typeface="+mn-lt"/>
              </a:rPr>
            </a:br>
            <a:r>
              <a:rPr lang="en-IE" sz="3100" b="1" dirty="0">
                <a:solidFill>
                  <a:srgbClr val="000000"/>
                </a:solidFill>
                <a:latin typeface="+mn-lt"/>
              </a:rPr>
              <a:t>(LO 1.1)</a:t>
            </a:r>
          </a:p>
        </p:txBody>
      </p:sp>
      <p:sp>
        <p:nvSpPr>
          <p:cNvPr id="29"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2000" dirty="0">
              <a:solidFill>
                <a:srgbClr val="000000"/>
              </a:solidFill>
            </a:endParaRPr>
          </a:p>
          <a:p>
            <a:pPr marL="0" indent="0">
              <a:buNone/>
            </a:pPr>
            <a:r>
              <a:rPr lang="en-IE" sz="3100" dirty="0">
                <a:solidFill>
                  <a:srgbClr val="000000"/>
                </a:solidFill>
              </a:rPr>
              <a:t>Identify if the following are needs or wants</a:t>
            </a:r>
          </a:p>
          <a:p>
            <a:pPr marL="0" indent="0">
              <a:buNone/>
            </a:pPr>
            <a:r>
              <a:rPr lang="en-IE" sz="3100" dirty="0">
                <a:solidFill>
                  <a:srgbClr val="000000"/>
                </a:solidFill>
              </a:rPr>
              <a:t>Food</a:t>
            </a:r>
          </a:p>
          <a:p>
            <a:pPr marL="0" indent="0">
              <a:buNone/>
            </a:pPr>
            <a:r>
              <a:rPr lang="en-IE" sz="3100" dirty="0">
                <a:solidFill>
                  <a:srgbClr val="000000"/>
                </a:solidFill>
              </a:rPr>
              <a:t>Holidays</a:t>
            </a:r>
          </a:p>
          <a:p>
            <a:pPr marL="0" indent="0">
              <a:buNone/>
            </a:pPr>
            <a:r>
              <a:rPr lang="en-IE" sz="3100" dirty="0">
                <a:solidFill>
                  <a:srgbClr val="000000"/>
                </a:solidFill>
              </a:rPr>
              <a:t>Clothing</a:t>
            </a: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31"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4" name="Rectangle: Rounded Corners 3">
            <a:extLst>
              <a:ext uri="{FF2B5EF4-FFF2-40B4-BE49-F238E27FC236}">
                <a16:creationId xmlns:a16="http://schemas.microsoft.com/office/drawing/2014/main" id="{377A94E1-CFC0-49B5-B403-BDA7D328D3D1}"/>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9" name="Rectangle: Rounded Corners 18">
            <a:extLst>
              <a:ext uri="{FF2B5EF4-FFF2-40B4-BE49-F238E27FC236}">
                <a16:creationId xmlns:a16="http://schemas.microsoft.com/office/drawing/2014/main" id="{6EDE66D4-5F31-4870-89E3-244C3D1E4F08}"/>
              </a:ext>
            </a:extLst>
          </p:cNvPr>
          <p:cNvSpPr/>
          <p:nvPr/>
        </p:nvSpPr>
        <p:spPr>
          <a:xfrm>
            <a:off x="8950452" y="2993116"/>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below for the homepage</a:t>
            </a:r>
          </a:p>
        </p:txBody>
      </p:sp>
    </p:spTree>
    <p:extLst>
      <p:ext uri="{BB962C8B-B14F-4D97-AF65-F5344CB8AC3E}">
        <p14:creationId xmlns:p14="http://schemas.microsoft.com/office/powerpoint/2010/main" val="350515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1 – Answer Question 1</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A796B7A4-C919-48EF-94FC-2524C56D9A4B}"/>
              </a:ext>
            </a:extLst>
          </p:cNvPr>
          <p:cNvGraphicFramePr>
            <a:graphicFrameLocks noGrp="1"/>
          </p:cNvGraphicFramePr>
          <p:nvPr>
            <p:ph idx="1"/>
            <p:extLst>
              <p:ext uri="{D42A27DB-BD31-4B8C-83A1-F6EECF244321}">
                <p14:modId xmlns:p14="http://schemas.microsoft.com/office/powerpoint/2010/main" val="2312379633"/>
              </p:ext>
            </p:extLst>
          </p:nvPr>
        </p:nvGraphicFramePr>
        <p:xfrm>
          <a:off x="838200" y="1391478"/>
          <a:ext cx="10515600" cy="37854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8833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1 – Question 2 </a:t>
            </a:r>
            <a:br>
              <a:rPr lang="en-IE" sz="3100" b="1" dirty="0">
                <a:solidFill>
                  <a:srgbClr val="000000"/>
                </a:solidFill>
                <a:latin typeface="+mn-lt"/>
              </a:rPr>
            </a:br>
            <a:r>
              <a:rPr lang="en-IE" sz="3100" b="1" dirty="0">
                <a:solidFill>
                  <a:srgbClr val="000000"/>
                </a:solidFill>
                <a:latin typeface="+mn-lt"/>
              </a:rPr>
              <a:t>(4 Marks) </a:t>
            </a:r>
            <a:br>
              <a:rPr lang="en-IE" sz="3100" b="1" dirty="0">
                <a:solidFill>
                  <a:srgbClr val="000000"/>
                </a:solidFill>
                <a:latin typeface="+mn-lt"/>
              </a:rPr>
            </a:br>
            <a:r>
              <a:rPr lang="en-IE" sz="3100" b="1" dirty="0">
                <a:solidFill>
                  <a:srgbClr val="000000"/>
                </a:solidFill>
                <a:latin typeface="+mn-lt"/>
              </a:rPr>
              <a:t>(LO 1.1)</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2000" dirty="0">
              <a:solidFill>
                <a:srgbClr val="000000"/>
              </a:solidFill>
            </a:endParaRPr>
          </a:p>
          <a:p>
            <a:pPr marL="0" indent="0">
              <a:buNone/>
            </a:pPr>
            <a:r>
              <a:rPr lang="en-IE" sz="3100" dirty="0">
                <a:solidFill>
                  <a:srgbClr val="000000"/>
                </a:solidFill>
              </a:rPr>
              <a:t>Explain the difference between needs and wants and give and example for each</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912F4D12-7135-41C2-A192-154D28ED36D6}"/>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FD157D7B-BD2E-461D-9590-63FAB4E9C19F}"/>
              </a:ext>
            </a:extLst>
          </p:cNvPr>
          <p:cNvSpPr/>
          <p:nvPr/>
        </p:nvSpPr>
        <p:spPr>
          <a:xfrm>
            <a:off x="8872423" y="3004911"/>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2118864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1 – Answer Question 2</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5E4C6F53-65A2-444A-BC08-E8CA7B836B1D}"/>
              </a:ext>
            </a:extLst>
          </p:cNvPr>
          <p:cNvGraphicFramePr>
            <a:graphicFrameLocks noGrp="1"/>
          </p:cNvGraphicFramePr>
          <p:nvPr>
            <p:ph idx="1"/>
            <p:extLst>
              <p:ext uri="{D42A27DB-BD31-4B8C-83A1-F6EECF244321}">
                <p14:modId xmlns:p14="http://schemas.microsoft.com/office/powerpoint/2010/main" val="570059157"/>
              </p:ext>
            </p:extLst>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8233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1 – Question 3 </a:t>
            </a:r>
            <a:br>
              <a:rPr lang="en-IE" sz="3100" b="1" dirty="0">
                <a:solidFill>
                  <a:srgbClr val="000000"/>
                </a:solidFill>
                <a:latin typeface="+mn-lt"/>
              </a:rPr>
            </a:br>
            <a:r>
              <a:rPr lang="en-IE" sz="3100" b="1" dirty="0">
                <a:solidFill>
                  <a:srgbClr val="000000"/>
                </a:solidFill>
                <a:latin typeface="+mn-lt"/>
              </a:rPr>
              <a:t>(3 Marks) </a:t>
            </a:r>
            <a:br>
              <a:rPr lang="en-IE" sz="3100" b="1" dirty="0">
                <a:solidFill>
                  <a:srgbClr val="000000"/>
                </a:solidFill>
                <a:latin typeface="+mn-lt"/>
              </a:rPr>
            </a:br>
            <a:r>
              <a:rPr lang="en-IE" sz="3100" b="1" dirty="0">
                <a:solidFill>
                  <a:srgbClr val="000000"/>
                </a:solidFill>
                <a:latin typeface="+mn-lt"/>
              </a:rPr>
              <a:t>(LO 1.1)</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2000" dirty="0">
              <a:solidFill>
                <a:srgbClr val="000000"/>
              </a:solidFill>
            </a:endParaRPr>
          </a:p>
          <a:p>
            <a:pPr marL="0" indent="0">
              <a:buNone/>
            </a:pPr>
            <a:r>
              <a:rPr lang="en-IE" sz="3100" dirty="0">
                <a:solidFill>
                  <a:srgbClr val="000000"/>
                </a:solidFill>
              </a:rPr>
              <a:t>Explain the term opportunity costs and give an example to explain your answer</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ABA9426B-C4E2-4114-A135-3530A971D11A}"/>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45C77583-7DEB-44CE-83C6-125B7EE5B8EC}"/>
              </a:ext>
            </a:extLst>
          </p:cNvPr>
          <p:cNvSpPr/>
          <p:nvPr/>
        </p:nvSpPr>
        <p:spPr>
          <a:xfrm>
            <a:off x="8872423" y="3004911"/>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176082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1 – Answer Question 3</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9"/>
            <a:ext cx="10515600" cy="3133104"/>
          </a:xfrm>
          <a:ln>
            <a:solidFill>
              <a:schemeClr val="bg1"/>
            </a:solidFill>
          </a:ln>
        </p:spPr>
        <p:txBody>
          <a:bodyPr>
            <a:normAutofit/>
          </a:bodyPr>
          <a:lstStyle/>
          <a:p>
            <a:pPr marL="0" indent="0">
              <a:buNone/>
            </a:pPr>
            <a:r>
              <a:rPr lang="en-IE" dirty="0">
                <a:solidFill>
                  <a:srgbClr val="000000"/>
                </a:solidFill>
                <a:latin typeface="Calibri" panose="020F0502020204030204" pitchFamily="34" charset="0"/>
              </a:rPr>
              <a:t>W</a:t>
            </a:r>
            <a:r>
              <a:rPr lang="en-IE" b="0" i="0" dirty="0">
                <a:solidFill>
                  <a:srgbClr val="000000"/>
                </a:solidFill>
                <a:effectLst/>
                <a:latin typeface="Calibri" panose="020F0502020204030204" pitchFamily="34" charset="0"/>
              </a:rPr>
              <a:t>hen we decide to buy one particular product we give up the chance (Opportunity) of buying another product</a:t>
            </a:r>
            <a:r>
              <a:rPr lang="en-IE" dirty="0">
                <a:solidFill>
                  <a:srgbClr val="000000"/>
                </a:solidFill>
                <a:latin typeface="Calibri" panose="020F0502020204030204" pitchFamily="34" charset="0"/>
              </a:rPr>
              <a:t> - if I have €10 and a choice of buying a t-shirt or a jumper and I buy a t-shirt the opportunity cost is the jumper</a:t>
            </a:r>
          </a:p>
        </p:txBody>
      </p:sp>
    </p:spTree>
    <p:extLst>
      <p:ext uri="{BB962C8B-B14F-4D97-AF65-F5344CB8AC3E}">
        <p14:creationId xmlns:p14="http://schemas.microsoft.com/office/powerpoint/2010/main" val="381942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1 – Question 4 (3 Marks) (LO 1.2)</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38200" y="1391478"/>
            <a:ext cx="10515600" cy="4785485"/>
          </a:xfrm>
        </p:spPr>
        <p:txBody>
          <a:bodyPr/>
          <a:lstStyle/>
          <a:p>
            <a:pPr marL="0" indent="0">
              <a:buNone/>
            </a:pPr>
            <a:endParaRPr lang="en-IE" dirty="0"/>
          </a:p>
          <a:p>
            <a:pPr marL="0" indent="0">
              <a:buNone/>
            </a:pPr>
            <a:endParaRPr lang="en-IE" dirty="0"/>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pic>
        <p:nvPicPr>
          <p:cNvPr id="9" name="Graphic 8" descr="Questions with solid fill">
            <a:hlinkClick r:id="rId5"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5168253"/>
            <a:ext cx="914400" cy="914400"/>
          </a:xfrm>
          <a:prstGeom prst="rect">
            <a:avLst/>
          </a:prstGeom>
        </p:spPr>
      </p:pic>
      <p:pic>
        <p:nvPicPr>
          <p:cNvPr id="8" name="Picture 7">
            <a:extLst>
              <a:ext uri="{FF2B5EF4-FFF2-40B4-BE49-F238E27FC236}">
                <a16:creationId xmlns:a16="http://schemas.microsoft.com/office/drawing/2014/main" id="{AA0EAEAE-6DEE-4792-88F5-FD9342F4EC50}"/>
              </a:ext>
            </a:extLst>
          </p:cNvPr>
          <p:cNvPicPr>
            <a:picLocks noChangeAspect="1"/>
          </p:cNvPicPr>
          <p:nvPr/>
        </p:nvPicPr>
        <p:blipFill rotWithShape="1">
          <a:blip r:embed="rId8"/>
          <a:srcRect l="24506" t="22951" r="29390" b="31722"/>
          <a:stretch/>
        </p:blipFill>
        <p:spPr>
          <a:xfrm>
            <a:off x="1245704" y="1593270"/>
            <a:ext cx="8220221" cy="2819703"/>
          </a:xfrm>
          <a:prstGeom prst="rect">
            <a:avLst/>
          </a:prstGeom>
        </p:spPr>
      </p:pic>
      <p:sp>
        <p:nvSpPr>
          <p:cNvPr id="11" name="Arrow: Left 10">
            <a:extLst>
              <a:ext uri="{FF2B5EF4-FFF2-40B4-BE49-F238E27FC236}">
                <a16:creationId xmlns:a16="http://schemas.microsoft.com/office/drawing/2014/main" id="{49ADDDFC-9F04-4330-8850-7A300BF0FF4F}"/>
              </a:ext>
            </a:extLst>
          </p:cNvPr>
          <p:cNvSpPr/>
          <p:nvPr/>
        </p:nvSpPr>
        <p:spPr>
          <a:xfrm>
            <a:off x="6671909"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Answer</a:t>
            </a:r>
          </a:p>
        </p:txBody>
      </p:sp>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Tree>
    <p:extLst>
      <p:ext uri="{BB962C8B-B14F-4D97-AF65-F5344CB8AC3E}">
        <p14:creationId xmlns:p14="http://schemas.microsoft.com/office/powerpoint/2010/main" val="280791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1 – Answer Question 4</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8"/>
            <a:ext cx="10515600" cy="4486275"/>
          </a:xfrm>
          <a:ln>
            <a:solidFill>
              <a:schemeClr val="bg1"/>
            </a:solidFill>
          </a:ln>
        </p:spPr>
        <p:txBody>
          <a:bodyPr>
            <a:normAutofit/>
          </a:bodyPr>
          <a:lstStyle/>
          <a:p>
            <a:pPr marL="0" indent="0">
              <a:buNone/>
            </a:pPr>
            <a:r>
              <a:rPr lang="en-IE" dirty="0"/>
              <a:t>Income = 		2000</a:t>
            </a:r>
          </a:p>
          <a:p>
            <a:pPr marL="0" indent="0">
              <a:buNone/>
            </a:pPr>
            <a:r>
              <a:rPr lang="en-IE" dirty="0"/>
              <a:t>Expenditure = 	</a:t>
            </a:r>
            <a:r>
              <a:rPr lang="en-IE" u="sng" dirty="0"/>
              <a:t>2500</a:t>
            </a:r>
          </a:p>
          <a:p>
            <a:pPr marL="0" indent="0">
              <a:buNone/>
            </a:pPr>
            <a:r>
              <a:rPr lang="en-IE" dirty="0"/>
              <a:t>Difference		500 (Deficit)</a:t>
            </a:r>
          </a:p>
          <a:p>
            <a:pPr marL="0" indent="0">
              <a:buNone/>
            </a:pPr>
            <a:r>
              <a:rPr lang="en-IE" dirty="0"/>
              <a:t>Joan needs to cut back on spending because she is spending more than she is bringing. She should cut back on non necessity items and priorities her needs</a:t>
            </a:r>
          </a:p>
          <a:p>
            <a:pPr marL="0" indent="0">
              <a:buNone/>
            </a:pPr>
            <a:r>
              <a:rPr lang="en-IE" dirty="0"/>
              <a:t>Joan might try to find a way to bring in more income - Overtime</a:t>
            </a:r>
          </a:p>
          <a:p>
            <a:pPr marL="0" indent="0">
              <a:buNone/>
            </a:pPr>
            <a:endParaRPr lang="en-IE" dirty="0"/>
          </a:p>
        </p:txBody>
      </p:sp>
    </p:spTree>
    <p:extLst>
      <p:ext uri="{BB962C8B-B14F-4D97-AF65-F5344CB8AC3E}">
        <p14:creationId xmlns:p14="http://schemas.microsoft.com/office/powerpoint/2010/main" val="111008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1 – Question 5 </a:t>
            </a:r>
            <a:br>
              <a:rPr lang="en-IE" sz="3100" b="1" dirty="0">
                <a:solidFill>
                  <a:srgbClr val="000000"/>
                </a:solidFill>
                <a:latin typeface="+mn-lt"/>
              </a:rPr>
            </a:br>
            <a:r>
              <a:rPr lang="en-IE" sz="3100" b="1" dirty="0">
                <a:solidFill>
                  <a:srgbClr val="000000"/>
                </a:solidFill>
                <a:latin typeface="+mn-lt"/>
              </a:rPr>
              <a:t>(3 Marks) </a:t>
            </a:r>
            <a:br>
              <a:rPr lang="en-IE" sz="3100" b="1" dirty="0">
                <a:solidFill>
                  <a:srgbClr val="000000"/>
                </a:solidFill>
                <a:latin typeface="+mn-lt"/>
              </a:rPr>
            </a:br>
            <a:r>
              <a:rPr lang="en-IE" sz="3100" b="1" dirty="0">
                <a:solidFill>
                  <a:srgbClr val="000000"/>
                </a:solidFill>
                <a:latin typeface="+mn-lt"/>
              </a:rPr>
              <a:t>(LO 1.5)</a:t>
            </a:r>
          </a:p>
        </p:txBody>
      </p:sp>
      <p:sp>
        <p:nvSpPr>
          <p:cNvPr id="25"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2000" dirty="0">
              <a:solidFill>
                <a:srgbClr val="000000"/>
              </a:solidFill>
            </a:endParaRPr>
          </a:p>
          <a:p>
            <a:pPr marL="0" indent="0">
              <a:buNone/>
            </a:pPr>
            <a:r>
              <a:rPr lang="en-IE" sz="3100" dirty="0">
                <a:solidFill>
                  <a:srgbClr val="000000"/>
                </a:solidFill>
              </a:rPr>
              <a:t>Suggest a suitable source of finance for each of the following purchases</a:t>
            </a:r>
          </a:p>
          <a:p>
            <a:pPr marL="0" indent="0">
              <a:buNone/>
            </a:pPr>
            <a:r>
              <a:rPr lang="en-IE" sz="3100" dirty="0">
                <a:solidFill>
                  <a:srgbClr val="000000"/>
                </a:solidFill>
              </a:rPr>
              <a:t>House</a:t>
            </a:r>
          </a:p>
          <a:p>
            <a:pPr marL="0" indent="0">
              <a:buNone/>
            </a:pPr>
            <a:r>
              <a:rPr lang="en-IE" sz="3100" dirty="0">
                <a:solidFill>
                  <a:srgbClr val="000000"/>
                </a:solidFill>
              </a:rPr>
              <a:t>Car</a:t>
            </a:r>
          </a:p>
          <a:p>
            <a:pPr marL="0" indent="0">
              <a:buNone/>
            </a:pPr>
            <a:r>
              <a:rPr lang="en-IE" sz="3100" dirty="0">
                <a:solidFill>
                  <a:srgbClr val="000000"/>
                </a:solidFill>
              </a:rPr>
              <a:t>Groceries</a:t>
            </a:r>
          </a:p>
          <a:p>
            <a:pPr marL="0" indent="0">
              <a:buNone/>
            </a:pPr>
            <a:endParaRPr lang="en-IE" sz="3100" dirty="0">
              <a:solidFill>
                <a:srgbClr val="000000"/>
              </a:solidFill>
            </a:endParaRPr>
          </a:p>
        </p:txBody>
      </p:sp>
      <p:sp>
        <p:nvSpPr>
          <p:cNvPr id="27"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4" name="Rectangle: Rounded Corners 13">
            <a:extLst>
              <a:ext uri="{FF2B5EF4-FFF2-40B4-BE49-F238E27FC236}">
                <a16:creationId xmlns:a16="http://schemas.microsoft.com/office/drawing/2014/main" id="{9B55E01A-8DE7-4FD6-B464-697D0808BB02}"/>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5" name="Rectangle: Rounded Corners 14">
            <a:extLst>
              <a:ext uri="{FF2B5EF4-FFF2-40B4-BE49-F238E27FC236}">
                <a16:creationId xmlns:a16="http://schemas.microsoft.com/office/drawing/2014/main" id="{E38C4699-AFA4-4A15-A7E6-AA63C2A8CFF5}"/>
              </a:ext>
            </a:extLst>
          </p:cNvPr>
          <p:cNvSpPr/>
          <p:nvPr/>
        </p:nvSpPr>
        <p:spPr>
          <a:xfrm>
            <a:off x="8872423" y="3004911"/>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3459175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1 – Answer Question 5</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9"/>
            <a:ext cx="10515600" cy="3133104"/>
          </a:xfrm>
          <a:ln>
            <a:solidFill>
              <a:schemeClr val="bg1"/>
            </a:solidFill>
          </a:ln>
        </p:spPr>
        <p:txBody>
          <a:bodyPr>
            <a:normAutofit/>
          </a:bodyPr>
          <a:lstStyle/>
          <a:p>
            <a:pPr marL="0" indent="0">
              <a:buNone/>
            </a:pPr>
            <a:endParaRPr lang="en-IE" dirty="0">
              <a:solidFill>
                <a:srgbClr val="000000"/>
              </a:solidFill>
              <a:latin typeface="Calibri" panose="020F0502020204030204" pitchFamily="34" charset="0"/>
            </a:endParaRPr>
          </a:p>
          <a:p>
            <a:pPr marL="0" indent="0">
              <a:buNone/>
            </a:pPr>
            <a:endParaRPr lang="en-IE" dirty="0">
              <a:solidFill>
                <a:srgbClr val="000000"/>
              </a:solidFill>
              <a:latin typeface="Calibri" panose="020F0502020204030204" pitchFamily="34" charset="0"/>
            </a:endParaRPr>
          </a:p>
          <a:p>
            <a:pPr marL="0" indent="0">
              <a:buNone/>
            </a:pPr>
            <a:endParaRPr lang="en-IE" dirty="0">
              <a:solidFill>
                <a:srgbClr val="000000"/>
              </a:solidFill>
              <a:latin typeface="Calibri" panose="020F0502020204030204" pitchFamily="34" charset="0"/>
            </a:endParaRPr>
          </a:p>
          <a:p>
            <a:pPr marL="0" indent="0">
              <a:buNone/>
            </a:pPr>
            <a:endParaRPr lang="en-IE" dirty="0">
              <a:solidFill>
                <a:srgbClr val="000000"/>
              </a:solidFill>
              <a:latin typeface="Calibri" panose="020F0502020204030204" pitchFamily="34" charset="0"/>
            </a:endParaRPr>
          </a:p>
          <a:p>
            <a:pPr marL="0" indent="0">
              <a:buNone/>
            </a:pPr>
            <a:r>
              <a:rPr lang="en-IE" dirty="0">
                <a:solidFill>
                  <a:srgbClr val="000000"/>
                </a:solidFill>
                <a:latin typeface="Calibri" panose="020F0502020204030204" pitchFamily="34" charset="0"/>
              </a:rPr>
              <a:t>		</a:t>
            </a:r>
            <a:endParaRPr lang="en-IE" dirty="0"/>
          </a:p>
        </p:txBody>
      </p:sp>
      <p:graphicFrame>
        <p:nvGraphicFramePr>
          <p:cNvPr id="3" name="Table 3">
            <a:extLst>
              <a:ext uri="{FF2B5EF4-FFF2-40B4-BE49-F238E27FC236}">
                <a16:creationId xmlns:a16="http://schemas.microsoft.com/office/drawing/2014/main" id="{DD46195E-6DE7-4D34-9000-FC7D84B8F540}"/>
              </a:ext>
            </a:extLst>
          </p:cNvPr>
          <p:cNvGraphicFramePr>
            <a:graphicFrameLocks noGrp="1"/>
          </p:cNvGraphicFramePr>
          <p:nvPr>
            <p:extLst>
              <p:ext uri="{D42A27DB-BD31-4B8C-83A1-F6EECF244321}">
                <p14:modId xmlns:p14="http://schemas.microsoft.com/office/powerpoint/2010/main" val="2521563274"/>
              </p:ext>
            </p:extLst>
          </p:nvPr>
        </p:nvGraphicFramePr>
        <p:xfrm>
          <a:off x="1188822" y="2034208"/>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26751110"/>
                    </a:ext>
                  </a:extLst>
                </a:gridCol>
                <a:gridCol w="4064000">
                  <a:extLst>
                    <a:ext uri="{9D8B030D-6E8A-4147-A177-3AD203B41FA5}">
                      <a16:colId xmlns:a16="http://schemas.microsoft.com/office/drawing/2014/main" val="4210486323"/>
                    </a:ext>
                  </a:extLst>
                </a:gridCol>
              </a:tblGrid>
              <a:tr h="370840">
                <a:tc>
                  <a:txBody>
                    <a:bodyPr/>
                    <a:lstStyle/>
                    <a:p>
                      <a:r>
                        <a:rPr lang="en-IE" dirty="0"/>
                        <a:t>Purchases</a:t>
                      </a:r>
                    </a:p>
                  </a:txBody>
                  <a:tcPr/>
                </a:tc>
                <a:tc>
                  <a:txBody>
                    <a:bodyPr/>
                    <a:lstStyle/>
                    <a:p>
                      <a:r>
                        <a:rPr lang="en-IE" dirty="0"/>
                        <a:t>Source of Finance</a:t>
                      </a:r>
                    </a:p>
                  </a:txBody>
                  <a:tcPr/>
                </a:tc>
                <a:extLst>
                  <a:ext uri="{0D108BD9-81ED-4DB2-BD59-A6C34878D82A}">
                    <a16:rowId xmlns:a16="http://schemas.microsoft.com/office/drawing/2014/main" val="21168198"/>
                  </a:ext>
                </a:extLst>
              </a:tr>
              <a:tr h="370840">
                <a:tc>
                  <a:txBody>
                    <a:bodyPr/>
                    <a:lstStyle/>
                    <a:p>
                      <a:r>
                        <a:rPr lang="en-IE" dirty="0"/>
                        <a:t>House</a:t>
                      </a:r>
                    </a:p>
                  </a:txBody>
                  <a:tcPr/>
                </a:tc>
                <a:tc>
                  <a:txBody>
                    <a:bodyPr/>
                    <a:lstStyle/>
                    <a:p>
                      <a:r>
                        <a:rPr lang="en-IE" dirty="0"/>
                        <a:t>Mortgage (5+ Years)</a:t>
                      </a:r>
                    </a:p>
                  </a:txBody>
                  <a:tcPr/>
                </a:tc>
                <a:extLst>
                  <a:ext uri="{0D108BD9-81ED-4DB2-BD59-A6C34878D82A}">
                    <a16:rowId xmlns:a16="http://schemas.microsoft.com/office/drawing/2014/main" val="1162044079"/>
                  </a:ext>
                </a:extLst>
              </a:tr>
              <a:tr h="370840">
                <a:tc>
                  <a:txBody>
                    <a:bodyPr/>
                    <a:lstStyle/>
                    <a:p>
                      <a:r>
                        <a:rPr lang="en-IE" dirty="0"/>
                        <a:t>Car</a:t>
                      </a:r>
                    </a:p>
                  </a:txBody>
                  <a:tcPr/>
                </a:tc>
                <a:tc>
                  <a:txBody>
                    <a:bodyPr/>
                    <a:lstStyle/>
                    <a:p>
                      <a:r>
                        <a:rPr lang="en-IE" dirty="0"/>
                        <a:t>Hire Purchases (1-5)</a:t>
                      </a:r>
                    </a:p>
                  </a:txBody>
                  <a:tcPr/>
                </a:tc>
                <a:extLst>
                  <a:ext uri="{0D108BD9-81ED-4DB2-BD59-A6C34878D82A}">
                    <a16:rowId xmlns:a16="http://schemas.microsoft.com/office/drawing/2014/main" val="2251881618"/>
                  </a:ext>
                </a:extLst>
              </a:tr>
              <a:tr h="370840">
                <a:tc>
                  <a:txBody>
                    <a:bodyPr/>
                    <a:lstStyle/>
                    <a:p>
                      <a:r>
                        <a:rPr lang="en-IE" dirty="0"/>
                        <a:t>Groceries</a:t>
                      </a:r>
                    </a:p>
                  </a:txBody>
                  <a:tcPr/>
                </a:tc>
                <a:tc>
                  <a:txBody>
                    <a:bodyPr/>
                    <a:lstStyle/>
                    <a:p>
                      <a:r>
                        <a:rPr lang="en-IE" dirty="0"/>
                        <a:t>Bank over draft (&lt; 12 months)</a:t>
                      </a:r>
                    </a:p>
                  </a:txBody>
                  <a:tcPr/>
                </a:tc>
                <a:extLst>
                  <a:ext uri="{0D108BD9-81ED-4DB2-BD59-A6C34878D82A}">
                    <a16:rowId xmlns:a16="http://schemas.microsoft.com/office/drawing/2014/main" val="1438758549"/>
                  </a:ext>
                </a:extLst>
              </a:tr>
            </a:tbl>
          </a:graphicData>
        </a:graphic>
      </p:graphicFrame>
    </p:spTree>
    <p:extLst>
      <p:ext uri="{BB962C8B-B14F-4D97-AF65-F5344CB8AC3E}">
        <p14:creationId xmlns:p14="http://schemas.microsoft.com/office/powerpoint/2010/main" val="347585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74C61B-CB34-4B72-857D-41595B302121}"/>
              </a:ext>
            </a:extLst>
          </p:cNvPr>
          <p:cNvSpPr>
            <a:spLocks noGrp="1"/>
          </p:cNvSpPr>
          <p:nvPr>
            <p:ph type="title"/>
          </p:nvPr>
        </p:nvSpPr>
        <p:spPr>
          <a:xfrm>
            <a:off x="6094105" y="802955"/>
            <a:ext cx="4977976" cy="1454051"/>
          </a:xfrm>
        </p:spPr>
        <p:txBody>
          <a:bodyPr>
            <a:normAutofit/>
          </a:bodyPr>
          <a:lstStyle/>
          <a:p>
            <a:r>
              <a:rPr lang="en-IE">
                <a:solidFill>
                  <a:srgbClr val="000000"/>
                </a:solidFill>
              </a:rPr>
              <a:t>Game instruction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ice">
            <a:extLst>
              <a:ext uri="{FF2B5EF4-FFF2-40B4-BE49-F238E27FC236}">
                <a16:creationId xmlns:a16="http://schemas.microsoft.com/office/drawing/2014/main" id="{CE020575-75AB-46D4-81BD-6AE39A4A80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93A06804-901E-4643-87EE-AEDC0C9839AC}"/>
              </a:ext>
            </a:extLst>
          </p:cNvPr>
          <p:cNvSpPr>
            <a:spLocks noGrp="1"/>
          </p:cNvSpPr>
          <p:nvPr>
            <p:ph idx="1"/>
          </p:nvPr>
        </p:nvSpPr>
        <p:spPr>
          <a:xfrm>
            <a:off x="6090574" y="2421682"/>
            <a:ext cx="4977578" cy="3639289"/>
          </a:xfrm>
        </p:spPr>
        <p:txBody>
          <a:bodyPr anchor="ctr">
            <a:normAutofit/>
          </a:bodyPr>
          <a:lstStyle/>
          <a:p>
            <a:pPr marL="514350" indent="-514350">
              <a:buFont typeface="+mj-lt"/>
              <a:buAutoNum type="arabicPeriod"/>
            </a:pPr>
            <a:r>
              <a:rPr lang="en-IE" sz="1400">
                <a:solidFill>
                  <a:srgbClr val="000000"/>
                </a:solidFill>
              </a:rPr>
              <a:t>You will need a dice</a:t>
            </a:r>
          </a:p>
          <a:p>
            <a:pPr marL="514350" indent="-514350">
              <a:buFont typeface="+mj-lt"/>
              <a:buAutoNum type="arabicPeriod"/>
            </a:pPr>
            <a:r>
              <a:rPr lang="en-IE" sz="1400">
                <a:solidFill>
                  <a:srgbClr val="000000"/>
                </a:solidFill>
              </a:rPr>
              <a:t>Go to the home page</a:t>
            </a:r>
          </a:p>
          <a:p>
            <a:pPr marL="514350" indent="-514350">
              <a:buFont typeface="+mj-lt"/>
              <a:buAutoNum type="arabicPeriod"/>
            </a:pPr>
            <a:r>
              <a:rPr lang="en-IE" sz="1400">
                <a:solidFill>
                  <a:srgbClr val="000000"/>
                </a:solidFill>
              </a:rPr>
              <a:t>Roll the dice and click on the slide number you have rolled</a:t>
            </a:r>
          </a:p>
          <a:p>
            <a:pPr marL="514350" indent="-514350">
              <a:buFont typeface="+mj-lt"/>
              <a:buAutoNum type="arabicPeriod"/>
            </a:pPr>
            <a:r>
              <a:rPr lang="en-IE" sz="1400">
                <a:solidFill>
                  <a:srgbClr val="000000"/>
                </a:solidFill>
              </a:rPr>
              <a:t>This will bring you to a new slide</a:t>
            </a:r>
          </a:p>
          <a:p>
            <a:pPr marL="514350" indent="-514350">
              <a:buFont typeface="+mj-lt"/>
              <a:buAutoNum type="arabicPeriod"/>
            </a:pPr>
            <a:r>
              <a:rPr lang="en-IE" sz="1400">
                <a:solidFill>
                  <a:srgbClr val="000000"/>
                </a:solidFill>
              </a:rPr>
              <a:t>Roll the dice again and click on the number you have rolled </a:t>
            </a:r>
          </a:p>
          <a:p>
            <a:pPr marL="514350" indent="-514350">
              <a:buFont typeface="+mj-lt"/>
              <a:buAutoNum type="arabicPeriod"/>
            </a:pPr>
            <a:r>
              <a:rPr lang="en-IE" sz="1400">
                <a:solidFill>
                  <a:srgbClr val="000000"/>
                </a:solidFill>
              </a:rPr>
              <a:t>This is the question you will answered</a:t>
            </a:r>
          </a:p>
          <a:p>
            <a:pPr marL="514350" indent="-514350">
              <a:buFont typeface="+mj-lt"/>
              <a:buAutoNum type="arabicPeriod"/>
            </a:pPr>
            <a:r>
              <a:rPr lang="en-IE" sz="1400">
                <a:solidFill>
                  <a:srgbClr val="000000"/>
                </a:solidFill>
              </a:rPr>
              <a:t>There are 2 arrows at the bottom on will take you to the answer and one will take you back to the home page when clicked</a:t>
            </a:r>
          </a:p>
          <a:p>
            <a:pPr marL="514350" indent="-514350">
              <a:buFont typeface="+mj-lt"/>
              <a:buAutoNum type="arabicPeriod"/>
            </a:pPr>
            <a:r>
              <a:rPr lang="en-IE" sz="1400">
                <a:solidFill>
                  <a:srgbClr val="000000"/>
                </a:solidFill>
              </a:rPr>
              <a:t>Each questions has marks if you want to mark it competitive</a:t>
            </a:r>
          </a:p>
        </p:txBody>
      </p:sp>
    </p:spTree>
    <p:extLst>
      <p:ext uri="{BB962C8B-B14F-4D97-AF65-F5344CB8AC3E}">
        <p14:creationId xmlns:p14="http://schemas.microsoft.com/office/powerpoint/2010/main" val="1760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1 – Question 6 </a:t>
            </a:r>
            <a:br>
              <a:rPr lang="en-IE" sz="3100" b="1" dirty="0">
                <a:solidFill>
                  <a:srgbClr val="000000"/>
                </a:solidFill>
                <a:latin typeface="+mn-lt"/>
              </a:rPr>
            </a:br>
            <a:r>
              <a:rPr lang="en-IE" sz="3100" b="1" dirty="0">
                <a:solidFill>
                  <a:srgbClr val="000000"/>
                </a:solidFill>
                <a:latin typeface="+mn-lt"/>
              </a:rPr>
              <a:t>(3 marks) </a:t>
            </a:r>
            <a:br>
              <a:rPr lang="en-IE" sz="3100" b="1" dirty="0">
                <a:solidFill>
                  <a:srgbClr val="000000"/>
                </a:solidFill>
                <a:latin typeface="+mn-lt"/>
              </a:rPr>
            </a:br>
            <a:r>
              <a:rPr lang="en-IE" sz="3100" b="1" dirty="0">
                <a:solidFill>
                  <a:srgbClr val="000000"/>
                </a:solidFill>
                <a:latin typeface="+mn-lt"/>
              </a:rPr>
              <a:t>(LO 1.2)</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2000" dirty="0">
              <a:solidFill>
                <a:srgbClr val="000000"/>
              </a:solidFill>
            </a:endParaRPr>
          </a:p>
          <a:p>
            <a:pPr marL="0" indent="0">
              <a:buNone/>
            </a:pPr>
            <a:r>
              <a:rPr lang="en-IE" sz="3100" dirty="0">
                <a:solidFill>
                  <a:srgbClr val="000000"/>
                </a:solidFill>
              </a:rPr>
              <a:t>Name a source of income for each or the following</a:t>
            </a:r>
          </a:p>
          <a:p>
            <a:pPr marL="0" indent="0">
              <a:buNone/>
            </a:pPr>
            <a:endParaRPr lang="en-IE" sz="3100" dirty="0">
              <a:solidFill>
                <a:srgbClr val="000000"/>
              </a:solidFill>
            </a:endParaRPr>
          </a:p>
          <a:p>
            <a:pPr marL="0" indent="0">
              <a:buNone/>
            </a:pPr>
            <a:r>
              <a:rPr lang="en-IE" sz="3100" dirty="0">
                <a:solidFill>
                  <a:srgbClr val="000000"/>
                </a:solidFill>
              </a:rPr>
              <a:t>1. Retired Person</a:t>
            </a:r>
          </a:p>
          <a:p>
            <a:pPr marL="0" indent="0">
              <a:buNone/>
            </a:pPr>
            <a:r>
              <a:rPr lang="en-IE" sz="3100" dirty="0">
                <a:solidFill>
                  <a:srgbClr val="000000"/>
                </a:solidFill>
              </a:rPr>
              <a:t>2. Employed Person</a:t>
            </a:r>
          </a:p>
          <a:p>
            <a:pPr marL="0" indent="0">
              <a:buNone/>
            </a:pPr>
            <a:r>
              <a:rPr lang="en-IE" sz="3100" dirty="0">
                <a:solidFill>
                  <a:srgbClr val="000000"/>
                </a:solidFill>
              </a:rPr>
              <a:t>3. Unemployed Person</a:t>
            </a: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184BE915-7CF7-479F-8408-ECDD246F46A4}"/>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5" name="Rectangle: Rounded Corners 14">
            <a:extLst>
              <a:ext uri="{FF2B5EF4-FFF2-40B4-BE49-F238E27FC236}">
                <a16:creationId xmlns:a16="http://schemas.microsoft.com/office/drawing/2014/main" id="{2F21F838-2C4D-43C4-9A10-6C808D098982}"/>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296053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1 – Answer Question 6</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053C4753-D6E8-4D27-A9F0-D0DDE8FF4B52}"/>
              </a:ext>
            </a:extLst>
          </p:cNvPr>
          <p:cNvGraphicFramePr>
            <a:graphicFrameLocks noGrp="1"/>
          </p:cNvGraphicFramePr>
          <p:nvPr>
            <p:ph idx="1"/>
            <p:extLst>
              <p:ext uri="{D42A27DB-BD31-4B8C-83A1-F6EECF244321}">
                <p14:modId xmlns:p14="http://schemas.microsoft.com/office/powerpoint/2010/main" val="627654614"/>
              </p:ext>
            </p:extLst>
          </p:nvPr>
        </p:nvGraphicFramePr>
        <p:xfrm>
          <a:off x="838200" y="1690689"/>
          <a:ext cx="10219006" cy="29657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61549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2 - Question 1 </a:t>
            </a:r>
            <a:br>
              <a:rPr lang="en-IE" sz="3100" b="1" dirty="0">
                <a:solidFill>
                  <a:srgbClr val="000000"/>
                </a:solidFill>
                <a:latin typeface="+mn-lt"/>
              </a:rPr>
            </a:br>
            <a:r>
              <a:rPr lang="en-IE" sz="3100" b="1" dirty="0">
                <a:solidFill>
                  <a:srgbClr val="000000"/>
                </a:solidFill>
                <a:latin typeface="+mn-lt"/>
              </a:rPr>
              <a:t>(4 Marks) </a:t>
            </a:r>
            <a:br>
              <a:rPr lang="en-IE" sz="3100" b="1" dirty="0">
                <a:solidFill>
                  <a:srgbClr val="000000"/>
                </a:solidFill>
                <a:latin typeface="+mn-lt"/>
              </a:rPr>
            </a:br>
            <a:r>
              <a:rPr lang="en-IE" sz="3100" b="1" dirty="0">
                <a:solidFill>
                  <a:srgbClr val="000000"/>
                </a:solidFill>
                <a:latin typeface="+mn-lt"/>
              </a:rPr>
              <a:t>(LO 1.6) </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2000" dirty="0">
              <a:solidFill>
                <a:srgbClr val="000000"/>
              </a:solidFill>
            </a:endParaRPr>
          </a:p>
          <a:p>
            <a:pPr marL="0" indent="0">
              <a:buNone/>
            </a:pPr>
            <a:r>
              <a:rPr lang="en-IE" sz="3100" dirty="0">
                <a:solidFill>
                  <a:srgbClr val="000000"/>
                </a:solidFill>
              </a:rPr>
              <a:t>Outline two factors an insurance company will take into account when calculating car insurance for someone who has just passed their driving test and in aged 21</a:t>
            </a: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EBF810FB-62FF-4B00-B0D2-685A44FACB46}"/>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F2FF14F7-2993-428E-9D56-D9DFEF25E404}"/>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951100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2 – Answer Question 1</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086EBA3B-A289-48FB-B7BF-B67F17B94EAE}"/>
              </a:ext>
            </a:extLst>
          </p:cNvPr>
          <p:cNvGraphicFramePr>
            <a:graphicFrameLocks noGrp="1"/>
          </p:cNvGraphicFramePr>
          <p:nvPr>
            <p:ph idx="1"/>
            <p:extLst>
              <p:ext uri="{D42A27DB-BD31-4B8C-83A1-F6EECF244321}">
                <p14:modId xmlns:p14="http://schemas.microsoft.com/office/powerpoint/2010/main" val="1551953464"/>
              </p:ext>
            </p:extLst>
          </p:nvPr>
        </p:nvGraphicFramePr>
        <p:xfrm>
          <a:off x="838200" y="1391478"/>
          <a:ext cx="10515600" cy="33071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2019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38200" y="723578"/>
            <a:ext cx="4595071" cy="1645501"/>
          </a:xfrm>
        </p:spPr>
        <p:txBody>
          <a:bodyPr>
            <a:normAutofit/>
          </a:bodyPr>
          <a:lstStyle/>
          <a:p>
            <a:pPr algn="ctr"/>
            <a:r>
              <a:rPr lang="en-IE" sz="3700" b="1" dirty="0">
                <a:latin typeface="+mn-lt"/>
              </a:rPr>
              <a:t>Slide 2 – Question 2 </a:t>
            </a:r>
            <a:br>
              <a:rPr lang="en-IE" sz="3700" b="1" dirty="0">
                <a:latin typeface="+mn-lt"/>
              </a:rPr>
            </a:br>
            <a:r>
              <a:rPr lang="en-IE" sz="3700" b="1" dirty="0">
                <a:latin typeface="+mn-lt"/>
              </a:rPr>
              <a:t>(6 Marks) </a:t>
            </a:r>
            <a:br>
              <a:rPr lang="en-IE" sz="3700" b="1" dirty="0">
                <a:latin typeface="+mn-lt"/>
              </a:rPr>
            </a:br>
            <a:r>
              <a:rPr lang="en-IE" sz="3700" b="1" dirty="0">
                <a:latin typeface="+mn-lt"/>
              </a:rPr>
              <a:t>(LO 1.6)</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38200" y="2548467"/>
            <a:ext cx="4595071" cy="3628495"/>
          </a:xfrm>
        </p:spPr>
        <p:txBody>
          <a:bodyPr>
            <a:normAutofit/>
          </a:bodyPr>
          <a:lstStyle/>
          <a:p>
            <a:pPr marL="0" indent="0">
              <a:buNone/>
            </a:pPr>
            <a:endParaRPr lang="en-IE" sz="2000"/>
          </a:p>
          <a:p>
            <a:pPr marL="0" indent="0">
              <a:buNone/>
            </a:pPr>
            <a:endParaRPr lang="en-IE" sz="2000"/>
          </a:p>
        </p:txBody>
      </p:sp>
      <p:sp>
        <p:nvSpPr>
          <p:cNvPr id="29" name="Rectangle 28">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Questions with solid fill">
            <a:hlinkClick r:id="rId2"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0908" y="509482"/>
            <a:ext cx="2364317" cy="2364317"/>
          </a:xfrm>
          <a:prstGeom prst="rect">
            <a:avLst/>
          </a:prstGeom>
        </p:spPr>
      </p:pic>
      <p:sp>
        <p:nvSpPr>
          <p:cNvPr id="35" name="Rectangle 34">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Window with solid fill">
            <a:hlinkClick r:id="rId5"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02775" y="509482"/>
            <a:ext cx="2364317" cy="2364317"/>
          </a:xfrm>
          <a:prstGeom prst="rect">
            <a:avLst/>
          </a:prstGeom>
        </p:spPr>
      </p:pic>
      <p:pic>
        <p:nvPicPr>
          <p:cNvPr id="7" name="Picture 6">
            <a:extLst>
              <a:ext uri="{FF2B5EF4-FFF2-40B4-BE49-F238E27FC236}">
                <a16:creationId xmlns:a16="http://schemas.microsoft.com/office/drawing/2014/main" id="{5892B249-9424-48AF-80C9-6CC74761F997}"/>
              </a:ext>
            </a:extLst>
          </p:cNvPr>
          <p:cNvPicPr>
            <a:picLocks noChangeAspect="1"/>
          </p:cNvPicPr>
          <p:nvPr/>
        </p:nvPicPr>
        <p:blipFill rotWithShape="1">
          <a:blip r:embed="rId8"/>
          <a:srcRect l="24796" t="15778" r="25230" b="51968"/>
          <a:stretch/>
        </p:blipFill>
        <p:spPr>
          <a:xfrm>
            <a:off x="6104095" y="3556955"/>
            <a:ext cx="5983391" cy="3301045"/>
          </a:xfrm>
          <a:prstGeom prst="rect">
            <a:avLst/>
          </a:prstGeom>
        </p:spPr>
      </p:pic>
      <p:sp>
        <p:nvSpPr>
          <p:cNvPr id="19" name="Rectangle: Rounded Corners 18">
            <a:extLst>
              <a:ext uri="{FF2B5EF4-FFF2-40B4-BE49-F238E27FC236}">
                <a16:creationId xmlns:a16="http://schemas.microsoft.com/office/drawing/2014/main" id="{AB4683D1-CDE1-426B-A4CF-B066B19F2951}"/>
              </a:ext>
            </a:extLst>
          </p:cNvPr>
          <p:cNvSpPr/>
          <p:nvPr/>
        </p:nvSpPr>
        <p:spPr>
          <a:xfrm>
            <a:off x="6527264" y="2714447"/>
            <a:ext cx="2340000" cy="630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21" name="Rectangle: Rounded Corners 20">
            <a:extLst>
              <a:ext uri="{FF2B5EF4-FFF2-40B4-BE49-F238E27FC236}">
                <a16:creationId xmlns:a16="http://schemas.microsoft.com/office/drawing/2014/main" id="{A4FE15DF-2277-4BC5-85CA-B8152DA629F4}"/>
              </a:ext>
            </a:extLst>
          </p:cNvPr>
          <p:cNvSpPr/>
          <p:nvPr/>
        </p:nvSpPr>
        <p:spPr>
          <a:xfrm>
            <a:off x="9529545" y="2714447"/>
            <a:ext cx="2340000" cy="630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112734391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2 – Answer Question 2</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6AF5EFD1-1CA0-4A91-B5C7-CB6646A84914}"/>
              </a:ext>
            </a:extLst>
          </p:cNvPr>
          <p:cNvGraphicFramePr>
            <a:graphicFrameLocks noGrp="1"/>
          </p:cNvGraphicFramePr>
          <p:nvPr>
            <p:ph idx="1"/>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27595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2 – Question 3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1.7)</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2000" dirty="0">
              <a:solidFill>
                <a:srgbClr val="000000"/>
              </a:solidFill>
            </a:endParaRPr>
          </a:p>
          <a:p>
            <a:pPr marL="0" indent="0">
              <a:buNone/>
            </a:pPr>
            <a:r>
              <a:rPr lang="en-IE" sz="3100" dirty="0">
                <a:solidFill>
                  <a:srgbClr val="000000"/>
                </a:solidFill>
              </a:rPr>
              <a:t>Explain 3 things a good consumer should do when buying goods online</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23163B9D-3D46-4896-AC19-A86E0A90B331}"/>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CD6F4E74-4974-4970-B7E6-51AFEBFFAF59}"/>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3859798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2 – Answer Question 3</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22" name="Content Placeholder 2">
            <a:extLst>
              <a:ext uri="{FF2B5EF4-FFF2-40B4-BE49-F238E27FC236}">
                <a16:creationId xmlns:a16="http://schemas.microsoft.com/office/drawing/2014/main" id="{559D87E5-0830-4E57-8EF5-F91BA41F56C2}"/>
              </a:ext>
            </a:extLst>
          </p:cNvPr>
          <p:cNvGraphicFramePr>
            <a:graphicFrameLocks noGrp="1"/>
          </p:cNvGraphicFramePr>
          <p:nvPr>
            <p:ph idx="1"/>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0205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2 – Question 4 (2 Marks) (LO 1.7)</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38200" y="1391478"/>
            <a:ext cx="10515600" cy="4785485"/>
          </a:xfrm>
        </p:spPr>
        <p:txBody>
          <a:bodyPr/>
          <a:lstStyle/>
          <a:p>
            <a:pPr marL="0" indent="0">
              <a:buNone/>
            </a:pPr>
            <a:endParaRPr lang="en-IE" dirty="0"/>
          </a:p>
          <a:p>
            <a:pPr marL="0" indent="0">
              <a:buNone/>
            </a:pPr>
            <a:endParaRPr lang="en-IE" dirty="0"/>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pic>
        <p:nvPicPr>
          <p:cNvPr id="9" name="Graphic 8" descr="Questions with solid fill">
            <a:hlinkClick r:id="rId5"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5168253"/>
            <a:ext cx="914400" cy="914400"/>
          </a:xfrm>
          <a:prstGeom prst="rect">
            <a:avLst/>
          </a:prstGeom>
        </p:spPr>
      </p:pic>
      <p:sp>
        <p:nvSpPr>
          <p:cNvPr id="11" name="Arrow: Left 10">
            <a:extLst>
              <a:ext uri="{FF2B5EF4-FFF2-40B4-BE49-F238E27FC236}">
                <a16:creationId xmlns:a16="http://schemas.microsoft.com/office/drawing/2014/main" id="{49ADDDFC-9F04-4330-8850-7A300BF0FF4F}"/>
              </a:ext>
            </a:extLst>
          </p:cNvPr>
          <p:cNvSpPr/>
          <p:nvPr/>
        </p:nvSpPr>
        <p:spPr>
          <a:xfrm>
            <a:off x="6671909"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Answer</a:t>
            </a:r>
          </a:p>
        </p:txBody>
      </p:sp>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pic>
        <p:nvPicPr>
          <p:cNvPr id="7" name="Picture 6">
            <a:extLst>
              <a:ext uri="{FF2B5EF4-FFF2-40B4-BE49-F238E27FC236}">
                <a16:creationId xmlns:a16="http://schemas.microsoft.com/office/drawing/2014/main" id="{B9E4C54A-EBFF-4212-B323-7705A1CBD6B6}"/>
              </a:ext>
            </a:extLst>
          </p:cNvPr>
          <p:cNvPicPr>
            <a:picLocks noChangeAspect="1"/>
          </p:cNvPicPr>
          <p:nvPr/>
        </p:nvPicPr>
        <p:blipFill rotWithShape="1">
          <a:blip r:embed="rId8"/>
          <a:srcRect l="17423" t="17010" r="17269" b="13177"/>
          <a:stretch/>
        </p:blipFill>
        <p:spPr>
          <a:xfrm>
            <a:off x="956910" y="1391477"/>
            <a:ext cx="10184702" cy="3532215"/>
          </a:xfrm>
          <a:prstGeom prst="rect">
            <a:avLst/>
          </a:prstGeom>
        </p:spPr>
      </p:pic>
    </p:spTree>
    <p:extLst>
      <p:ext uri="{BB962C8B-B14F-4D97-AF65-F5344CB8AC3E}">
        <p14:creationId xmlns:p14="http://schemas.microsoft.com/office/powerpoint/2010/main" val="1138848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2 – Answer Question 4</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9"/>
            <a:ext cx="10515600" cy="3133104"/>
          </a:xfrm>
          <a:ln>
            <a:solidFill>
              <a:schemeClr val="bg1"/>
            </a:solidFill>
          </a:ln>
        </p:spPr>
        <p:txBody>
          <a:bodyPr>
            <a:normAutofit/>
          </a:bodyPr>
          <a:lstStyle/>
          <a:p>
            <a:pPr marL="0" indent="0">
              <a:buNone/>
            </a:pPr>
            <a:r>
              <a:rPr lang="en-GB" dirty="0"/>
              <a:t>Get in contact with the Competition and Consumer Protection Commission @ccpc.ie #buyingononline#consumerhelp#buyerbeware</a:t>
            </a:r>
            <a:endParaRPr lang="en-IE" dirty="0"/>
          </a:p>
        </p:txBody>
      </p:sp>
    </p:spTree>
    <p:extLst>
      <p:ext uri="{BB962C8B-B14F-4D97-AF65-F5344CB8AC3E}">
        <p14:creationId xmlns:p14="http://schemas.microsoft.com/office/powerpoint/2010/main" val="257818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7E85BF7-15F8-4929-AC0A-F1A4C3BC3F5D}"/>
              </a:ext>
            </a:extLst>
          </p:cNvPr>
          <p:cNvSpPr>
            <a:spLocks noGrp="1"/>
          </p:cNvSpPr>
          <p:nvPr>
            <p:ph type="title"/>
          </p:nvPr>
        </p:nvSpPr>
        <p:spPr>
          <a:xfrm>
            <a:off x="1098468" y="885651"/>
            <a:ext cx="3229803" cy="4624603"/>
          </a:xfrm>
        </p:spPr>
        <p:txBody>
          <a:bodyPr>
            <a:normAutofit/>
          </a:bodyPr>
          <a:lstStyle/>
          <a:p>
            <a:r>
              <a:rPr lang="en-IE">
                <a:solidFill>
                  <a:srgbClr val="FFFFFF"/>
                </a:solidFill>
              </a:rPr>
              <a:t>Home Page</a:t>
            </a:r>
          </a:p>
        </p:txBody>
      </p:sp>
      <p:sp>
        <p:nvSpPr>
          <p:cNvPr id="4" name="Content Placeholder 3">
            <a:extLst>
              <a:ext uri="{FF2B5EF4-FFF2-40B4-BE49-F238E27FC236}">
                <a16:creationId xmlns:a16="http://schemas.microsoft.com/office/drawing/2014/main" id="{AFD56AA0-808C-4BF7-9100-D3FF32A3CE9A}"/>
              </a:ext>
            </a:extLst>
          </p:cNvPr>
          <p:cNvSpPr>
            <a:spLocks noGrp="1"/>
          </p:cNvSpPr>
          <p:nvPr>
            <p:ph idx="1"/>
          </p:nvPr>
        </p:nvSpPr>
        <p:spPr>
          <a:xfrm>
            <a:off x="4978708" y="885651"/>
            <a:ext cx="6525220" cy="4616849"/>
          </a:xfrm>
        </p:spPr>
        <p:txBody>
          <a:bodyPr anchor="ctr">
            <a:normAutofit/>
          </a:bodyPr>
          <a:lstStyle/>
          <a:p>
            <a:pPr marL="0" indent="0">
              <a:buNone/>
            </a:pPr>
            <a:r>
              <a:rPr lang="en-IE" sz="2400" dirty="0"/>
              <a:t>First dice rolled (Slide Number)</a:t>
            </a:r>
            <a:endParaRPr lang="en-IE" sz="2400" dirty="0">
              <a:hlinkClick r:id="" action="ppaction://noaction"/>
            </a:endParaRPr>
          </a:p>
          <a:p>
            <a:pPr marL="0" indent="0">
              <a:buNone/>
            </a:pPr>
            <a:r>
              <a:rPr lang="en-IE" sz="2400" dirty="0">
                <a:hlinkClick r:id="rId2" action="ppaction://hlinksldjump"/>
              </a:rPr>
              <a:t>No 1 = Slide 1</a:t>
            </a:r>
            <a:endParaRPr lang="en-IE" sz="2400" dirty="0"/>
          </a:p>
          <a:p>
            <a:pPr marL="0" indent="0">
              <a:buNone/>
            </a:pPr>
            <a:r>
              <a:rPr lang="en-IE" sz="2400" dirty="0">
                <a:hlinkClick r:id="rId3" action="ppaction://hlinksldjump"/>
              </a:rPr>
              <a:t>No 2 = Slide 2</a:t>
            </a:r>
            <a:endParaRPr lang="en-IE" sz="2400" dirty="0"/>
          </a:p>
          <a:p>
            <a:pPr marL="0" indent="0">
              <a:buNone/>
            </a:pPr>
            <a:r>
              <a:rPr lang="en-IE" sz="2400" dirty="0">
                <a:hlinkClick r:id="rId4" action="ppaction://hlinksldjump"/>
              </a:rPr>
              <a:t>No 3 = Slide 3</a:t>
            </a:r>
            <a:endParaRPr lang="en-IE" sz="2400" dirty="0"/>
          </a:p>
          <a:p>
            <a:pPr marL="0" indent="0">
              <a:buNone/>
            </a:pPr>
            <a:r>
              <a:rPr lang="en-IE" sz="2400" dirty="0">
                <a:hlinkClick r:id="rId5" action="ppaction://hlinksldjump"/>
              </a:rPr>
              <a:t>No 4 = Slide 4</a:t>
            </a:r>
            <a:endParaRPr lang="en-IE" sz="2400" dirty="0"/>
          </a:p>
          <a:p>
            <a:pPr marL="0" indent="0">
              <a:buNone/>
            </a:pPr>
            <a:r>
              <a:rPr lang="en-IE" sz="2400" dirty="0">
                <a:hlinkClick r:id="rId6" action="ppaction://hlinksldjump"/>
              </a:rPr>
              <a:t>No 5 = Slide 5</a:t>
            </a:r>
            <a:endParaRPr lang="en-IE" sz="2400" dirty="0"/>
          </a:p>
          <a:p>
            <a:pPr marL="0" indent="0">
              <a:buNone/>
            </a:pPr>
            <a:r>
              <a:rPr lang="en-IE" sz="2400" dirty="0">
                <a:hlinkClick r:id="rId7" action="ppaction://hlinksldjump"/>
              </a:rPr>
              <a:t>No 6 = Slide 6</a:t>
            </a:r>
            <a:endParaRPr lang="en-IE" sz="2400" dirty="0"/>
          </a:p>
          <a:p>
            <a:pPr marL="0" indent="0">
              <a:buNone/>
            </a:pPr>
            <a:endParaRPr lang="en-IE" sz="2400" dirty="0"/>
          </a:p>
        </p:txBody>
      </p:sp>
    </p:spTree>
    <p:extLst>
      <p:ext uri="{BB962C8B-B14F-4D97-AF65-F5344CB8AC3E}">
        <p14:creationId xmlns:p14="http://schemas.microsoft.com/office/powerpoint/2010/main" val="2431257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2 – Questions 5 </a:t>
            </a:r>
            <a:br>
              <a:rPr lang="en-IE" sz="3100" b="1" dirty="0">
                <a:solidFill>
                  <a:srgbClr val="000000"/>
                </a:solidFill>
                <a:latin typeface="+mn-lt"/>
              </a:rPr>
            </a:br>
            <a:r>
              <a:rPr lang="en-IE" sz="3100" b="1" dirty="0">
                <a:solidFill>
                  <a:srgbClr val="000000"/>
                </a:solidFill>
                <a:latin typeface="+mn-lt"/>
              </a:rPr>
              <a:t>(4 Marks) </a:t>
            </a:r>
            <a:br>
              <a:rPr lang="en-IE" sz="3100" b="1" dirty="0">
                <a:solidFill>
                  <a:srgbClr val="000000"/>
                </a:solidFill>
                <a:latin typeface="+mn-lt"/>
              </a:rPr>
            </a:br>
            <a:r>
              <a:rPr lang="en-IE" sz="3100" b="1" dirty="0">
                <a:solidFill>
                  <a:srgbClr val="000000"/>
                </a:solidFill>
                <a:latin typeface="+mn-lt"/>
              </a:rPr>
              <a:t>(LO 1.7)</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2000" dirty="0">
              <a:solidFill>
                <a:srgbClr val="000000"/>
              </a:solidFill>
            </a:endParaRPr>
          </a:p>
          <a:p>
            <a:pPr marL="0" indent="0">
              <a:buNone/>
            </a:pPr>
            <a:r>
              <a:rPr lang="en-IE" sz="3100" dirty="0">
                <a:solidFill>
                  <a:srgbClr val="000000"/>
                </a:solidFill>
              </a:rPr>
              <a:t>List one advantage and one disadvantage for a consumer using contactless payments </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D89BC25A-DE2D-4E8B-8D2F-F49D3380D0E9}"/>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07D9A74D-5CD7-4280-A523-D35808D0D0C4}"/>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87875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2 – Answer Question 5</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99178487-AFE9-46FB-B82E-4D214D9E80C9}"/>
              </a:ext>
            </a:extLst>
          </p:cNvPr>
          <p:cNvGraphicFramePr>
            <a:graphicFrameLocks noGrp="1"/>
          </p:cNvGraphicFramePr>
          <p:nvPr>
            <p:ph idx="1"/>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1814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2 – Question 6 </a:t>
            </a:r>
            <a:br>
              <a:rPr lang="en-IE" sz="3100" b="1" dirty="0">
                <a:solidFill>
                  <a:srgbClr val="000000"/>
                </a:solidFill>
                <a:latin typeface="+mn-lt"/>
              </a:rPr>
            </a:br>
            <a:r>
              <a:rPr lang="en-IE" sz="3100" b="1" dirty="0">
                <a:solidFill>
                  <a:srgbClr val="000000"/>
                </a:solidFill>
                <a:latin typeface="+mn-lt"/>
              </a:rPr>
              <a:t>(6 marks)</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2000" dirty="0">
              <a:solidFill>
                <a:srgbClr val="000000"/>
              </a:solidFill>
            </a:endParaRPr>
          </a:p>
          <a:p>
            <a:pPr marL="0" indent="0">
              <a:buNone/>
            </a:pPr>
            <a:r>
              <a:rPr lang="en-IE" sz="3100" dirty="0">
                <a:solidFill>
                  <a:srgbClr val="000000"/>
                </a:solidFill>
              </a:rPr>
              <a:t>Name one agency that can help a consumer if they are having a problem with a retailer and state one function of this agency</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71A75FBB-78B3-48E5-83AB-4FC0CE6B3148}"/>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B6AD5F45-5658-45A8-89C1-DAA280BB6EA7}"/>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3466689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2 – Answer Question 6</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9"/>
            <a:ext cx="10515600" cy="3133104"/>
          </a:xfrm>
          <a:ln>
            <a:solidFill>
              <a:schemeClr val="bg1"/>
            </a:solidFill>
          </a:ln>
        </p:spPr>
        <p:txBody>
          <a:bodyPr>
            <a:normAutofit/>
          </a:bodyPr>
          <a:lstStyle/>
          <a:p>
            <a:pPr marL="0" indent="0">
              <a:buNone/>
            </a:pPr>
            <a:r>
              <a:rPr lang="en-IE" b="0" i="0" dirty="0">
                <a:solidFill>
                  <a:srgbClr val="000000"/>
                </a:solidFill>
                <a:effectLst/>
                <a:latin typeface="Calibri" panose="020F0502020204030204" pitchFamily="34" charset="0"/>
              </a:rPr>
              <a:t>CCPC – Competition and Consumer Protection Commission</a:t>
            </a:r>
          </a:p>
          <a:p>
            <a:pPr marL="0" indent="0">
              <a:buNone/>
            </a:pPr>
            <a:r>
              <a:rPr lang="en-IE" dirty="0">
                <a:solidFill>
                  <a:srgbClr val="000000"/>
                </a:solidFill>
                <a:latin typeface="Calibri" panose="020F0502020204030204" pitchFamily="34" charset="0"/>
              </a:rPr>
              <a:t>They provide the following</a:t>
            </a:r>
          </a:p>
          <a:p>
            <a:pPr marL="514350" indent="-514350">
              <a:buAutoNum type="arabicPeriod"/>
            </a:pPr>
            <a:r>
              <a:rPr lang="en-IE" b="0" i="0" dirty="0">
                <a:solidFill>
                  <a:srgbClr val="000000"/>
                </a:solidFill>
                <a:effectLst/>
                <a:latin typeface="Calibri" panose="020F0502020204030204" pitchFamily="34" charset="0"/>
              </a:rPr>
              <a:t>They give information to consumers </a:t>
            </a:r>
          </a:p>
          <a:p>
            <a:pPr marL="514350" indent="-514350">
              <a:buAutoNum type="arabicPeriod"/>
            </a:pPr>
            <a:r>
              <a:rPr lang="en-IE" dirty="0">
                <a:solidFill>
                  <a:srgbClr val="000000"/>
                </a:solidFill>
                <a:latin typeface="Calibri" panose="020F0502020204030204" pitchFamily="34" charset="0"/>
              </a:rPr>
              <a:t>The promote consumer welfare </a:t>
            </a:r>
          </a:p>
          <a:p>
            <a:pPr marL="514350" indent="-514350">
              <a:buAutoNum type="arabicPeriod"/>
            </a:pPr>
            <a:r>
              <a:rPr lang="en-IE" dirty="0">
                <a:solidFill>
                  <a:srgbClr val="000000"/>
                </a:solidFill>
                <a:latin typeface="Calibri" panose="020F0502020204030204" pitchFamily="34" charset="0"/>
              </a:rPr>
              <a:t>Investigating and enforcing consumer law against business</a:t>
            </a:r>
            <a:endParaRPr lang="en-IE" dirty="0"/>
          </a:p>
        </p:txBody>
      </p:sp>
    </p:spTree>
    <p:extLst>
      <p:ext uri="{BB962C8B-B14F-4D97-AF65-F5344CB8AC3E}">
        <p14:creationId xmlns:p14="http://schemas.microsoft.com/office/powerpoint/2010/main" val="1147881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38200" y="723578"/>
            <a:ext cx="4595071" cy="1645501"/>
          </a:xfrm>
        </p:spPr>
        <p:txBody>
          <a:bodyPr>
            <a:normAutofit/>
          </a:bodyPr>
          <a:lstStyle/>
          <a:p>
            <a:pPr algn="ctr"/>
            <a:r>
              <a:rPr lang="en-IE" sz="3100" dirty="0">
                <a:latin typeface="+mn-lt"/>
              </a:rPr>
              <a:t>Slide 3 – Question 1 </a:t>
            </a:r>
            <a:br>
              <a:rPr lang="en-IE" sz="3100" dirty="0">
                <a:latin typeface="+mn-lt"/>
              </a:rPr>
            </a:br>
            <a:r>
              <a:rPr lang="en-IE" sz="3100" dirty="0">
                <a:latin typeface="+mn-lt"/>
              </a:rPr>
              <a:t>(4 Marks) </a:t>
            </a:r>
            <a:br>
              <a:rPr lang="en-IE" sz="3100" dirty="0">
                <a:latin typeface="+mn-lt"/>
              </a:rPr>
            </a:br>
            <a:r>
              <a:rPr lang="en-IE" sz="3100" dirty="0">
                <a:latin typeface="+mn-lt"/>
              </a:rPr>
              <a:t>(LO 1.7) </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38200" y="2548467"/>
            <a:ext cx="4595071" cy="3628495"/>
          </a:xfrm>
        </p:spPr>
        <p:txBody>
          <a:bodyPr>
            <a:normAutofit/>
          </a:bodyPr>
          <a:lstStyle/>
          <a:p>
            <a:pPr marL="0" indent="0">
              <a:buNone/>
            </a:pPr>
            <a:endParaRPr lang="en-IE" sz="2000"/>
          </a:p>
          <a:p>
            <a:pPr marL="0" indent="0">
              <a:buNone/>
            </a:pPr>
            <a:endParaRPr lang="en-IE" sz="2000"/>
          </a:p>
        </p:txBody>
      </p:sp>
      <p:sp>
        <p:nvSpPr>
          <p:cNvPr id="16" name="Rectangle 15">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0908" y="509482"/>
            <a:ext cx="2364317" cy="2364317"/>
          </a:xfrm>
          <a:prstGeom prst="rect">
            <a:avLst/>
          </a:prstGeom>
        </p:spPr>
      </p:pic>
      <p:sp>
        <p:nvSpPr>
          <p:cNvPr id="22" name="Rectangle 21">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Questions with solid fill">
            <a:hlinkClick r:id="rId5"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02775" y="509482"/>
            <a:ext cx="2364317" cy="2364317"/>
          </a:xfrm>
          <a:prstGeom prst="rect">
            <a:avLst/>
          </a:prstGeom>
        </p:spPr>
      </p:pic>
      <p:pic>
        <p:nvPicPr>
          <p:cNvPr id="7" name="Picture 6">
            <a:extLst>
              <a:ext uri="{FF2B5EF4-FFF2-40B4-BE49-F238E27FC236}">
                <a16:creationId xmlns:a16="http://schemas.microsoft.com/office/drawing/2014/main" id="{01117903-F336-4166-B4B6-2B54475F9C8C}"/>
              </a:ext>
            </a:extLst>
          </p:cNvPr>
          <p:cNvPicPr>
            <a:picLocks noChangeAspect="1"/>
          </p:cNvPicPr>
          <p:nvPr/>
        </p:nvPicPr>
        <p:blipFill rotWithShape="1">
          <a:blip r:embed="rId8"/>
          <a:srcRect l="34651" t="14862" r="36240" b="65800"/>
          <a:stretch/>
        </p:blipFill>
        <p:spPr>
          <a:xfrm>
            <a:off x="6090897" y="3604591"/>
            <a:ext cx="6100914" cy="3061252"/>
          </a:xfrm>
          <a:prstGeom prst="rect">
            <a:avLst/>
          </a:prstGeom>
        </p:spPr>
      </p:pic>
      <p:sp>
        <p:nvSpPr>
          <p:cNvPr id="15" name="Rectangle: Rounded Corners 14">
            <a:extLst>
              <a:ext uri="{FF2B5EF4-FFF2-40B4-BE49-F238E27FC236}">
                <a16:creationId xmlns:a16="http://schemas.microsoft.com/office/drawing/2014/main" id="{1534712E-262E-4669-9DBA-3752840357F3}"/>
              </a:ext>
            </a:extLst>
          </p:cNvPr>
          <p:cNvSpPr/>
          <p:nvPr/>
        </p:nvSpPr>
        <p:spPr>
          <a:xfrm>
            <a:off x="6527264" y="2714447"/>
            <a:ext cx="2340000" cy="630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7" name="Rectangle: Rounded Corners 16">
            <a:extLst>
              <a:ext uri="{FF2B5EF4-FFF2-40B4-BE49-F238E27FC236}">
                <a16:creationId xmlns:a16="http://schemas.microsoft.com/office/drawing/2014/main" id="{2F6DD4A5-D98B-4E40-BE42-BEDB8BE139C1}"/>
              </a:ext>
            </a:extLst>
          </p:cNvPr>
          <p:cNvSpPr/>
          <p:nvPr/>
        </p:nvSpPr>
        <p:spPr>
          <a:xfrm>
            <a:off x="9529545" y="2714447"/>
            <a:ext cx="2340000" cy="630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1564598471"/>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3 – Answer Question 1</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pic>
        <p:nvPicPr>
          <p:cNvPr id="4" name="Content Placeholder 3">
            <a:extLst>
              <a:ext uri="{FF2B5EF4-FFF2-40B4-BE49-F238E27FC236}">
                <a16:creationId xmlns:a16="http://schemas.microsoft.com/office/drawing/2014/main" id="{96D0AD29-E161-4B8E-A1B7-1DB86F52122F}"/>
              </a:ext>
            </a:extLst>
          </p:cNvPr>
          <p:cNvPicPr>
            <a:picLocks noGrp="1" noChangeAspect="1"/>
          </p:cNvPicPr>
          <p:nvPr>
            <p:ph idx="1"/>
          </p:nvPr>
        </p:nvPicPr>
        <p:blipFill rotWithShape="1">
          <a:blip r:embed="rId5"/>
          <a:srcRect l="21173" t="40303" r="23102" b="31984"/>
          <a:stretch/>
        </p:blipFill>
        <p:spPr>
          <a:xfrm>
            <a:off x="1414109" y="1690688"/>
            <a:ext cx="8413620" cy="2881312"/>
          </a:xfrm>
          <a:ln>
            <a:solidFill>
              <a:schemeClr val="bg1"/>
            </a:solidFill>
          </a:ln>
        </p:spPr>
      </p:pic>
    </p:spTree>
    <p:extLst>
      <p:ext uri="{BB962C8B-B14F-4D97-AF65-F5344CB8AC3E}">
        <p14:creationId xmlns:p14="http://schemas.microsoft.com/office/powerpoint/2010/main" val="1398749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3 – Question 2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1.7)</a:t>
            </a:r>
          </a:p>
        </p:txBody>
      </p:sp>
      <p:sp>
        <p:nvSpPr>
          <p:cNvPr id="37"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3"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Illustrate how a business could use technology to its advantage</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39"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6"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29" name="Rectangle: Rounded Corners 28">
            <a:extLst>
              <a:ext uri="{FF2B5EF4-FFF2-40B4-BE49-F238E27FC236}">
                <a16:creationId xmlns:a16="http://schemas.microsoft.com/office/drawing/2014/main" id="{AA08C1FF-6323-47F1-BB16-04853E13DA2F}"/>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30" name="Rectangle: Rounded Corners 29">
            <a:extLst>
              <a:ext uri="{FF2B5EF4-FFF2-40B4-BE49-F238E27FC236}">
                <a16:creationId xmlns:a16="http://schemas.microsoft.com/office/drawing/2014/main" id="{969A5097-967A-4C4F-B723-D705A78C4512}"/>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811179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3 – Answer Question 2</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8" name="Content Placeholder 2">
            <a:extLst>
              <a:ext uri="{FF2B5EF4-FFF2-40B4-BE49-F238E27FC236}">
                <a16:creationId xmlns:a16="http://schemas.microsoft.com/office/drawing/2014/main" id="{33183305-44E3-4800-AC48-FC05507840A5}"/>
              </a:ext>
            </a:extLst>
          </p:cNvPr>
          <p:cNvGraphicFramePr>
            <a:graphicFrameLocks noGrp="1"/>
          </p:cNvGraphicFramePr>
          <p:nvPr>
            <p:ph idx="1"/>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57409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3 – Question 3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1.7)</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Outline two possible costs associated with investing in ICT</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EED9EAA4-DF6D-46FD-BD0E-1E3C50D4D894}"/>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B014B051-B693-44A0-8B59-02E3E0761482}"/>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1161003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3 – Answer Question 3</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E91A67F3-FB4D-449E-9224-9605796EDD7D}"/>
              </a:ext>
            </a:extLst>
          </p:cNvPr>
          <p:cNvGraphicFramePr>
            <a:graphicFrameLocks noGrp="1"/>
          </p:cNvGraphicFramePr>
          <p:nvPr>
            <p:ph idx="1"/>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666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1136428" y="627564"/>
            <a:ext cx="7474172" cy="1325563"/>
          </a:xfrm>
        </p:spPr>
        <p:txBody>
          <a:bodyPr>
            <a:normAutofit/>
          </a:bodyPr>
          <a:lstStyle/>
          <a:p>
            <a:r>
              <a:rPr lang="en-IE" dirty="0"/>
              <a:t>Slide 1 - Second dice rolled</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1136429" y="2278173"/>
            <a:ext cx="6467867" cy="3450613"/>
          </a:xfrm>
        </p:spPr>
        <p:txBody>
          <a:bodyPr anchor="ctr">
            <a:normAutofit/>
          </a:bodyPr>
          <a:lstStyle/>
          <a:p>
            <a:pPr marL="0" indent="0">
              <a:buNone/>
            </a:pPr>
            <a:r>
              <a:rPr lang="en-IE" sz="2400" dirty="0">
                <a:hlinkClick r:id="rId2" action="ppaction://hlinksldjump"/>
              </a:rPr>
              <a:t>No 1 = Question 1</a:t>
            </a:r>
            <a:endParaRPr lang="en-IE" sz="2400" dirty="0"/>
          </a:p>
          <a:p>
            <a:pPr marL="0" indent="0">
              <a:buNone/>
            </a:pPr>
            <a:r>
              <a:rPr lang="en-IE" sz="2400" dirty="0">
                <a:hlinkClick r:id="rId3" action="ppaction://hlinksldjump"/>
              </a:rPr>
              <a:t>No 2 = Question 2</a:t>
            </a:r>
            <a:endParaRPr lang="en-IE" sz="2400" dirty="0"/>
          </a:p>
          <a:p>
            <a:pPr marL="0" indent="0">
              <a:buNone/>
            </a:pPr>
            <a:r>
              <a:rPr lang="en-IE" sz="2400" dirty="0">
                <a:hlinkClick r:id="rId4" action="ppaction://hlinksldjump"/>
              </a:rPr>
              <a:t>No 3 = Question 3</a:t>
            </a:r>
            <a:endParaRPr lang="en-IE" sz="2400" dirty="0"/>
          </a:p>
          <a:p>
            <a:pPr marL="0" indent="0">
              <a:buNone/>
            </a:pPr>
            <a:r>
              <a:rPr lang="en-IE" sz="2400" dirty="0">
                <a:hlinkClick r:id="rId5" action="ppaction://hlinksldjump"/>
              </a:rPr>
              <a:t>No 4 = Question 4</a:t>
            </a:r>
            <a:endParaRPr lang="en-IE" sz="2400" dirty="0"/>
          </a:p>
          <a:p>
            <a:pPr marL="0" indent="0">
              <a:buNone/>
            </a:pPr>
            <a:r>
              <a:rPr lang="en-IE" sz="2400" dirty="0">
                <a:hlinkClick r:id="rId6" action="ppaction://hlinksldjump"/>
              </a:rPr>
              <a:t>No 5 = Question 5</a:t>
            </a:r>
            <a:endParaRPr lang="en-IE" sz="2400" dirty="0"/>
          </a:p>
          <a:p>
            <a:pPr marL="0" indent="0">
              <a:buNone/>
            </a:pPr>
            <a:r>
              <a:rPr lang="en-IE" sz="2400" dirty="0">
                <a:hlinkClick r:id="rId7" action="ppaction://hlinksldjump"/>
              </a:rPr>
              <a:t>No 6 = Question 6</a:t>
            </a:r>
            <a:endParaRPr lang="en-IE" sz="2400" dirty="0"/>
          </a:p>
          <a:p>
            <a:pPr marL="0" indent="0">
              <a:buNone/>
            </a:pPr>
            <a:endParaRPr lang="en-IE" sz="2400" dirty="0"/>
          </a:p>
          <a:p>
            <a:pPr marL="0" indent="0">
              <a:buNone/>
            </a:pPr>
            <a:endParaRPr lang="en-IE" sz="24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Window with solid fill">
            <a:hlinkClick r:id="rId8"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3987" y="2857501"/>
            <a:ext cx="1142998" cy="1142998"/>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flipH="1">
            <a:off x="6395400" y="2708999"/>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1600" dirty="0">
                <a:latin typeface="Comic Sans MS" panose="030F0702030302020204" pitchFamily="66" charset="0"/>
              </a:rPr>
              <a:t>Click Here for the Home Page</a:t>
            </a:r>
          </a:p>
        </p:txBody>
      </p:sp>
    </p:spTree>
    <p:extLst>
      <p:ext uri="{BB962C8B-B14F-4D97-AF65-F5344CB8AC3E}">
        <p14:creationId xmlns:p14="http://schemas.microsoft.com/office/powerpoint/2010/main" val="2085033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3 – Question 4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1.7)</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Explain 3 things a good consumer should do when buying goods online</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0B97CE5D-31C0-46E2-A192-D595A97438BF}"/>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216A2F5A-A397-4DA0-B47E-D0DC4F65D310}"/>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1161433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3 – Answer Question 4</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E4D15D8D-826F-4BED-8A9A-A275E592CD5A}"/>
              </a:ext>
            </a:extLst>
          </p:cNvPr>
          <p:cNvGraphicFramePr>
            <a:graphicFrameLocks noGrp="1"/>
          </p:cNvGraphicFramePr>
          <p:nvPr>
            <p:ph idx="1"/>
            <p:extLst>
              <p:ext uri="{D42A27DB-BD31-4B8C-83A1-F6EECF244321}">
                <p14:modId xmlns:p14="http://schemas.microsoft.com/office/powerpoint/2010/main" val="999165041"/>
              </p:ext>
            </p:extLst>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2485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3 – Question 5 (6 Marks) (LO 1.9)</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38200" y="1391478"/>
            <a:ext cx="10515600" cy="4785485"/>
          </a:xfrm>
        </p:spPr>
        <p:txBody>
          <a:bodyPr/>
          <a:lstStyle/>
          <a:p>
            <a:pPr marL="0" indent="0">
              <a:buNone/>
            </a:pPr>
            <a:endParaRPr lang="en-IE" dirty="0"/>
          </a:p>
          <a:p>
            <a:pPr marL="0" indent="0">
              <a:buNone/>
            </a:pPr>
            <a:endParaRPr lang="en-IE" dirty="0"/>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pic>
        <p:nvPicPr>
          <p:cNvPr id="9" name="Graphic 8" descr="Questions with solid fill">
            <a:hlinkClick r:id="rId5"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516825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1" name="Arrow: Left 10">
            <a:extLst>
              <a:ext uri="{FF2B5EF4-FFF2-40B4-BE49-F238E27FC236}">
                <a16:creationId xmlns:a16="http://schemas.microsoft.com/office/drawing/2014/main" id="{49ADDDFC-9F04-4330-8850-7A300BF0FF4F}"/>
              </a:ext>
            </a:extLst>
          </p:cNvPr>
          <p:cNvSpPr/>
          <p:nvPr/>
        </p:nvSpPr>
        <p:spPr>
          <a:xfrm>
            <a:off x="6671909"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Answer</a:t>
            </a:r>
          </a:p>
        </p:txBody>
      </p:sp>
      <p:pic>
        <p:nvPicPr>
          <p:cNvPr id="8" name="Picture 7">
            <a:extLst>
              <a:ext uri="{FF2B5EF4-FFF2-40B4-BE49-F238E27FC236}">
                <a16:creationId xmlns:a16="http://schemas.microsoft.com/office/drawing/2014/main" id="{8152F359-D2DF-48D2-BD91-37E9925EB284}"/>
              </a:ext>
            </a:extLst>
          </p:cNvPr>
          <p:cNvPicPr>
            <a:picLocks noChangeAspect="1"/>
          </p:cNvPicPr>
          <p:nvPr/>
        </p:nvPicPr>
        <p:blipFill rotWithShape="1">
          <a:blip r:embed="rId8"/>
          <a:srcRect l="36087" t="66868" r="31087" b="15732"/>
          <a:stretch/>
        </p:blipFill>
        <p:spPr>
          <a:xfrm>
            <a:off x="530087" y="1391478"/>
            <a:ext cx="10884391" cy="3243694"/>
          </a:xfrm>
          <a:prstGeom prst="rect">
            <a:avLst/>
          </a:prstGeom>
        </p:spPr>
      </p:pic>
    </p:spTree>
    <p:extLst>
      <p:ext uri="{BB962C8B-B14F-4D97-AF65-F5344CB8AC3E}">
        <p14:creationId xmlns:p14="http://schemas.microsoft.com/office/powerpoint/2010/main" val="3739026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a:t>Slide 3 – Answer Number 5</a:t>
            </a:r>
            <a:endParaRPr lang="en-IE" dirty="0"/>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8"/>
            <a:ext cx="10515600" cy="2974077"/>
          </a:xfrm>
          <a:ln>
            <a:solidFill>
              <a:schemeClr val="bg1"/>
            </a:solidFill>
          </a:ln>
        </p:spPr>
        <p:txBody>
          <a:bodyPr>
            <a:normAutofit/>
          </a:bodyPr>
          <a:lstStyle/>
          <a:p>
            <a:pPr marL="0" indent="0">
              <a:buNone/>
            </a:pPr>
            <a:endParaRPr lang="en-IE" dirty="0"/>
          </a:p>
        </p:txBody>
      </p:sp>
      <p:pic>
        <p:nvPicPr>
          <p:cNvPr id="4" name="Picture 3">
            <a:extLst>
              <a:ext uri="{FF2B5EF4-FFF2-40B4-BE49-F238E27FC236}">
                <a16:creationId xmlns:a16="http://schemas.microsoft.com/office/drawing/2014/main" id="{D8DED3B6-B9C4-411E-8E74-7C1ED92D3AB5}"/>
              </a:ext>
            </a:extLst>
          </p:cNvPr>
          <p:cNvPicPr>
            <a:picLocks noChangeAspect="1"/>
          </p:cNvPicPr>
          <p:nvPr/>
        </p:nvPicPr>
        <p:blipFill rotWithShape="1">
          <a:blip r:embed="rId5"/>
          <a:srcRect l="22718" t="35935" r="66739" b="52465"/>
          <a:stretch/>
        </p:blipFill>
        <p:spPr>
          <a:xfrm>
            <a:off x="956909" y="1784057"/>
            <a:ext cx="3595385" cy="2223951"/>
          </a:xfrm>
          <a:prstGeom prst="rect">
            <a:avLst/>
          </a:prstGeom>
        </p:spPr>
      </p:pic>
    </p:spTree>
    <p:extLst>
      <p:ext uri="{BB962C8B-B14F-4D97-AF65-F5344CB8AC3E}">
        <p14:creationId xmlns:p14="http://schemas.microsoft.com/office/powerpoint/2010/main" val="1473345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3 – Question 6 </a:t>
            </a:r>
            <a:br>
              <a:rPr lang="en-IE" sz="3100" b="1" dirty="0">
                <a:solidFill>
                  <a:srgbClr val="000000"/>
                </a:solidFill>
                <a:latin typeface="+mn-lt"/>
              </a:rPr>
            </a:br>
            <a:r>
              <a:rPr lang="en-IE" sz="3100" b="1" dirty="0">
                <a:solidFill>
                  <a:srgbClr val="000000"/>
                </a:solidFill>
                <a:latin typeface="+mn-lt"/>
              </a:rPr>
              <a:t>(3 marks)</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Explain two rights an employer has</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B1925967-103A-43F0-B82B-B85ADED4762C}"/>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FEAE89DA-26C7-44D9-A688-8EDD15627DDD}"/>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593893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3 – Question Number 6</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DD1F6ED4-F688-4F2F-BF0D-75F1C34D63E2}"/>
              </a:ext>
            </a:extLst>
          </p:cNvPr>
          <p:cNvGraphicFramePr>
            <a:graphicFrameLocks noGrp="1"/>
          </p:cNvGraphicFramePr>
          <p:nvPr>
            <p:ph idx="1"/>
            <p:extLst>
              <p:ext uri="{D42A27DB-BD31-4B8C-83A1-F6EECF244321}">
                <p14:modId xmlns:p14="http://schemas.microsoft.com/office/powerpoint/2010/main" val="1654920126"/>
              </p:ext>
            </p:extLst>
          </p:nvPr>
        </p:nvGraphicFramePr>
        <p:xfrm>
          <a:off x="838200" y="1690690"/>
          <a:ext cx="10515600" cy="29375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4046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4 – Question 1 </a:t>
            </a:r>
            <a:br>
              <a:rPr lang="en-IE" sz="3100" b="1" dirty="0">
                <a:solidFill>
                  <a:srgbClr val="000000"/>
                </a:solidFill>
                <a:latin typeface="+mn-lt"/>
              </a:rPr>
            </a:br>
            <a:r>
              <a:rPr lang="en-IE" sz="3100" b="1" dirty="0">
                <a:solidFill>
                  <a:srgbClr val="000000"/>
                </a:solidFill>
                <a:latin typeface="+mn-lt"/>
              </a:rPr>
              <a:t>(4 Marks) </a:t>
            </a:r>
            <a:br>
              <a:rPr lang="en-IE" sz="3100" b="1" dirty="0">
                <a:solidFill>
                  <a:srgbClr val="000000"/>
                </a:solidFill>
                <a:latin typeface="+mn-lt"/>
              </a:rPr>
            </a:br>
            <a:r>
              <a:rPr lang="en-IE" sz="3100" b="1" dirty="0">
                <a:solidFill>
                  <a:srgbClr val="000000"/>
                </a:solidFill>
                <a:latin typeface="+mn-lt"/>
              </a:rPr>
              <a:t>(LO 1.8) </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Name the 2 pieces of legislation that protects the consumers (include the year)</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0955A3B5-FD87-47B3-AB0E-333D9E785FB2}"/>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D60490F2-9106-4024-A9AF-5C80B5FA8764}"/>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3456130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4 – Answer Question 1</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9" name="Content Placeholder 6">
            <a:extLst>
              <a:ext uri="{FF2B5EF4-FFF2-40B4-BE49-F238E27FC236}">
                <a16:creationId xmlns:a16="http://schemas.microsoft.com/office/drawing/2014/main" id="{1EABCE72-8B65-495F-B4D0-D8C61628C3DD}"/>
              </a:ext>
            </a:extLst>
          </p:cNvPr>
          <p:cNvGraphicFramePr>
            <a:graphicFrameLocks noGrp="1"/>
          </p:cNvGraphicFramePr>
          <p:nvPr>
            <p:ph idx="1"/>
          </p:nvPr>
        </p:nvGraphicFramePr>
        <p:xfrm>
          <a:off x="838200" y="1825625"/>
          <a:ext cx="10515600" cy="2865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90213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4 – Question 2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1.8)</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List the 3 types of redress a consumer is entitles to under the sale of goods and supply of services act 1980</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F1AF2344-C78D-45E3-93F6-D7D5EEC5CEFC}"/>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D4F43CFE-EFB6-4F3A-B951-9AD9C2A7E336}"/>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3341827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4 – Answer Question 2</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9"/>
            <a:ext cx="10515600" cy="2571822"/>
          </a:xfrm>
          <a:ln>
            <a:solidFill>
              <a:schemeClr val="bg1"/>
            </a:solidFill>
          </a:ln>
        </p:spPr>
        <p:txBody>
          <a:bodyPr/>
          <a:lstStyle/>
          <a:p>
            <a:pPr marL="514350" indent="-514350">
              <a:buAutoNum type="arabicPeriod"/>
            </a:pPr>
            <a:r>
              <a:rPr lang="en-GB" dirty="0"/>
              <a:t>Refund</a:t>
            </a:r>
          </a:p>
          <a:p>
            <a:pPr marL="514350" indent="-514350">
              <a:buAutoNum type="arabicPeriod"/>
            </a:pPr>
            <a:r>
              <a:rPr lang="en-GB" dirty="0"/>
              <a:t>Repair</a:t>
            </a:r>
          </a:p>
          <a:p>
            <a:pPr marL="514350" indent="-514350">
              <a:buAutoNum type="arabicPeriod"/>
            </a:pPr>
            <a:r>
              <a:rPr lang="en-GB" dirty="0"/>
              <a:t>Replace</a:t>
            </a:r>
            <a:endParaRPr lang="en-IE" dirty="0"/>
          </a:p>
        </p:txBody>
      </p:sp>
    </p:spTree>
    <p:extLst>
      <p:ext uri="{BB962C8B-B14F-4D97-AF65-F5344CB8AC3E}">
        <p14:creationId xmlns:p14="http://schemas.microsoft.com/office/powerpoint/2010/main" val="207107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1136428" y="627564"/>
            <a:ext cx="7474172" cy="1325563"/>
          </a:xfrm>
        </p:spPr>
        <p:txBody>
          <a:bodyPr>
            <a:normAutofit/>
          </a:bodyPr>
          <a:lstStyle/>
          <a:p>
            <a:r>
              <a:rPr lang="en-IE" dirty="0"/>
              <a:t>Slide 2 - Second dice rolled</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1136429" y="2278173"/>
            <a:ext cx="6467867" cy="3450613"/>
          </a:xfrm>
        </p:spPr>
        <p:txBody>
          <a:bodyPr anchor="ctr">
            <a:normAutofit/>
          </a:bodyPr>
          <a:lstStyle/>
          <a:p>
            <a:pPr marL="0" indent="0">
              <a:buNone/>
            </a:pPr>
            <a:r>
              <a:rPr lang="en-IE" sz="2400" dirty="0">
                <a:hlinkClick r:id="rId2" action="ppaction://hlinksldjump"/>
              </a:rPr>
              <a:t>No 1 = Question 1</a:t>
            </a:r>
            <a:endParaRPr lang="en-IE" sz="2400" dirty="0"/>
          </a:p>
          <a:p>
            <a:pPr marL="0" indent="0">
              <a:buNone/>
            </a:pPr>
            <a:r>
              <a:rPr lang="en-IE" sz="2400" dirty="0">
                <a:hlinkClick r:id="rId3" action="ppaction://hlinksldjump"/>
              </a:rPr>
              <a:t>No 2 = Question 2</a:t>
            </a:r>
            <a:endParaRPr lang="en-IE" sz="2400" dirty="0"/>
          </a:p>
          <a:p>
            <a:pPr marL="0" indent="0">
              <a:buNone/>
            </a:pPr>
            <a:r>
              <a:rPr lang="en-IE" sz="2400" dirty="0">
                <a:hlinkClick r:id="rId4" action="ppaction://hlinksldjump"/>
              </a:rPr>
              <a:t>No 3 = Question 3</a:t>
            </a:r>
            <a:endParaRPr lang="en-IE" sz="2400" dirty="0"/>
          </a:p>
          <a:p>
            <a:pPr marL="0" indent="0">
              <a:buNone/>
            </a:pPr>
            <a:r>
              <a:rPr lang="en-IE" sz="2400" dirty="0">
                <a:hlinkClick r:id="rId5" action="ppaction://hlinksldjump"/>
              </a:rPr>
              <a:t>No 4 = Question 4</a:t>
            </a:r>
            <a:endParaRPr lang="en-IE" sz="2400" dirty="0"/>
          </a:p>
          <a:p>
            <a:pPr marL="0" indent="0">
              <a:buNone/>
            </a:pPr>
            <a:r>
              <a:rPr lang="en-IE" sz="2400" dirty="0">
                <a:hlinkClick r:id="rId6" action="ppaction://hlinksldjump"/>
              </a:rPr>
              <a:t>No 5 = Question 5</a:t>
            </a:r>
            <a:endParaRPr lang="en-IE" sz="2400" dirty="0"/>
          </a:p>
          <a:p>
            <a:pPr marL="0" indent="0">
              <a:buNone/>
            </a:pPr>
            <a:r>
              <a:rPr lang="en-IE" sz="2400" dirty="0">
                <a:hlinkClick r:id="rId7" action="ppaction://hlinksldjump"/>
              </a:rPr>
              <a:t>No 6 = Question 6</a:t>
            </a:r>
            <a:endParaRPr lang="en-IE" sz="2400" dirty="0"/>
          </a:p>
          <a:p>
            <a:pPr marL="0" indent="0">
              <a:buNone/>
            </a:pPr>
            <a:endParaRPr lang="en-IE" sz="2400" dirty="0"/>
          </a:p>
          <a:p>
            <a:pPr marL="0" indent="0">
              <a:buNone/>
            </a:pPr>
            <a:endParaRPr lang="en-IE" sz="24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Window with solid fill">
            <a:hlinkClick r:id="rId8"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3987" y="2857501"/>
            <a:ext cx="1142998" cy="1142998"/>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flipH="1">
            <a:off x="6395400" y="2708999"/>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1600" dirty="0">
                <a:latin typeface="Comic Sans MS" panose="030F0702030302020204" pitchFamily="66" charset="0"/>
              </a:rPr>
              <a:t>Click Here for the Home Page</a:t>
            </a:r>
          </a:p>
        </p:txBody>
      </p:sp>
    </p:spTree>
    <p:extLst>
      <p:ext uri="{BB962C8B-B14F-4D97-AF65-F5344CB8AC3E}">
        <p14:creationId xmlns:p14="http://schemas.microsoft.com/office/powerpoint/2010/main" val="2065919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4 – Number 3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1.7)</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lnSpcReduction="10000"/>
          </a:bodyPr>
          <a:lstStyle/>
          <a:p>
            <a:pPr marL="0" indent="0">
              <a:buNone/>
            </a:pPr>
            <a:endParaRPr lang="en-IE" sz="3100" dirty="0">
              <a:solidFill>
                <a:srgbClr val="000000"/>
              </a:solidFill>
            </a:endParaRPr>
          </a:p>
          <a:p>
            <a:pPr marL="0" indent="0">
              <a:buNone/>
            </a:pPr>
            <a:r>
              <a:rPr lang="en-IE" sz="3100" dirty="0">
                <a:solidFill>
                  <a:srgbClr val="000000"/>
                </a:solidFill>
              </a:rPr>
              <a:t>Under the sale of goods and supply of service act 1980. Good must be of merchantable quality. </a:t>
            </a:r>
          </a:p>
          <a:p>
            <a:pPr marL="0" indent="0">
              <a:buNone/>
            </a:pPr>
            <a:endParaRPr lang="en-IE" sz="3100" dirty="0">
              <a:solidFill>
                <a:srgbClr val="000000"/>
              </a:solidFill>
            </a:endParaRPr>
          </a:p>
          <a:p>
            <a:pPr marL="0" indent="0">
              <a:buNone/>
            </a:pPr>
            <a:r>
              <a:rPr lang="en-IE" sz="3100" dirty="0">
                <a:solidFill>
                  <a:srgbClr val="000000"/>
                </a:solidFill>
              </a:rPr>
              <a:t>Can you name 3 must be for goods</a:t>
            </a: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96F84E6E-154C-4BFF-B8E3-0F99E870E8C4}"/>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D2F02578-3525-4119-81FF-49C217915522}"/>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4116602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4 – Answer Question 3</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17BD9BC4-47A9-4EFD-ACA8-6EE5DF1E1860}"/>
              </a:ext>
            </a:extLst>
          </p:cNvPr>
          <p:cNvGraphicFramePr>
            <a:graphicFrameLocks noGrp="1"/>
          </p:cNvGraphicFramePr>
          <p:nvPr>
            <p:ph idx="1"/>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3973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4 – Number 4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1.8)</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Consumer complaints must be dealt with by the supplier</a:t>
            </a:r>
          </a:p>
          <a:p>
            <a:pPr marL="0" indent="0">
              <a:buNone/>
            </a:pPr>
            <a:endParaRPr lang="en-IE" sz="3100" dirty="0">
              <a:solidFill>
                <a:srgbClr val="000000"/>
              </a:solidFill>
            </a:endParaRPr>
          </a:p>
          <a:p>
            <a:pPr marL="0" indent="0">
              <a:buNone/>
            </a:pPr>
            <a:r>
              <a:rPr lang="en-IE" sz="3100" dirty="0">
                <a:solidFill>
                  <a:srgbClr val="000000"/>
                </a:solidFill>
              </a:rPr>
              <a:t>Ture or false and why</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A3260D72-34C7-417F-BC0F-315EE51377F8}"/>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FDCF2C89-7634-4448-B64F-CE624FCAC1D5}"/>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413428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4 – Answer Question 4</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8"/>
            <a:ext cx="10515600" cy="2974077"/>
          </a:xfrm>
          <a:ln>
            <a:solidFill>
              <a:schemeClr val="bg1"/>
            </a:solidFill>
          </a:ln>
        </p:spPr>
        <p:txBody>
          <a:bodyPr>
            <a:normAutofit/>
          </a:bodyPr>
          <a:lstStyle/>
          <a:p>
            <a:pPr marL="0" indent="0">
              <a:buNone/>
            </a:pPr>
            <a:endParaRPr lang="en-GB" sz="2000" b="0" i="0" dirty="0">
              <a:solidFill>
                <a:srgbClr val="000000"/>
              </a:solidFill>
              <a:effectLst/>
              <a:latin typeface="Calibri" panose="020F0502020204030204" pitchFamily="34" charset="0"/>
            </a:endParaRPr>
          </a:p>
          <a:p>
            <a:pPr marL="0" indent="0">
              <a:buNone/>
            </a:pPr>
            <a:r>
              <a:rPr lang="en-GB" sz="2000" b="0" i="0" dirty="0">
                <a:solidFill>
                  <a:srgbClr val="000000"/>
                </a:solidFill>
                <a:effectLst/>
                <a:latin typeface="Calibri" panose="020F0502020204030204" pitchFamily="34" charset="0"/>
              </a:rPr>
              <a:t>True</a:t>
            </a:r>
          </a:p>
          <a:p>
            <a:pPr marL="0" indent="0">
              <a:buNone/>
            </a:pPr>
            <a:r>
              <a:rPr lang="en-GB" sz="2000" b="0" i="0" dirty="0">
                <a:solidFill>
                  <a:srgbClr val="000000"/>
                </a:solidFill>
                <a:effectLst/>
                <a:latin typeface="Calibri" panose="020F0502020204030204" pitchFamily="34" charset="0"/>
              </a:rPr>
              <a:t>Consumer complaints must be dealt with by the Seller. This is because you have the contract with the seller and not the manufacture as you bought the items form the shop and not the manufacture </a:t>
            </a:r>
            <a:endParaRPr lang="en-IE" sz="2000" dirty="0"/>
          </a:p>
        </p:txBody>
      </p:sp>
    </p:spTree>
    <p:extLst>
      <p:ext uri="{BB962C8B-B14F-4D97-AF65-F5344CB8AC3E}">
        <p14:creationId xmlns:p14="http://schemas.microsoft.com/office/powerpoint/2010/main" val="2110401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4 – Question 5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1.8)</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Under the Consumer Protection act 2007 list 3 unfair commercial practices</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3" name="Rectangle: Rounded Corners 12">
            <a:extLst>
              <a:ext uri="{FF2B5EF4-FFF2-40B4-BE49-F238E27FC236}">
                <a16:creationId xmlns:a16="http://schemas.microsoft.com/office/drawing/2014/main" id="{2598B969-9CF9-4520-AD06-91700BE5DDE3}"/>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4" name="Rectangle: Rounded Corners 13">
            <a:extLst>
              <a:ext uri="{FF2B5EF4-FFF2-40B4-BE49-F238E27FC236}">
                <a16:creationId xmlns:a16="http://schemas.microsoft.com/office/drawing/2014/main" id="{5AFD115D-A8A1-4E57-9C9A-F0863AC8245F}"/>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1292532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4 – Answer Question 5</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9"/>
            <a:ext cx="10515600" cy="2979786"/>
          </a:xfrm>
          <a:ln>
            <a:solidFill>
              <a:schemeClr val="bg1"/>
            </a:solidFill>
          </a:ln>
        </p:spPr>
        <p:txBody>
          <a:bodyPr>
            <a:normAutofit/>
          </a:bodyPr>
          <a:lstStyle/>
          <a:p>
            <a:pPr marL="0" indent="0" algn="l" rtl="0" fontAlgn="base">
              <a:buNone/>
            </a:pPr>
            <a:r>
              <a:rPr lang="en-GB" sz="1800" b="0" i="0" dirty="0">
                <a:solidFill>
                  <a:srgbClr val="000000"/>
                </a:solidFill>
                <a:effectLst/>
                <a:latin typeface="Calibri" panose="020F0502020204030204" pitchFamily="34" charset="0"/>
              </a:rPr>
              <a:t>There are three main unfair commercial practices. These are </a:t>
            </a:r>
            <a:endParaRPr lang="en-GB" b="0" i="0" dirty="0">
              <a:solidFill>
                <a:srgbClr val="000000"/>
              </a:solidFill>
              <a:effectLst/>
              <a:latin typeface="Segoe UI" panose="020B0502040204020203" pitchFamily="34" charset="0"/>
            </a:endParaRPr>
          </a:p>
          <a:p>
            <a:pPr algn="l" rtl="0" fontAlgn="base">
              <a:buFont typeface="+mj-lt"/>
              <a:buAutoNum type="arabicPeriod"/>
            </a:pPr>
            <a:r>
              <a:rPr lang="en-GB" sz="1800" b="0" i="0" dirty="0">
                <a:solidFill>
                  <a:srgbClr val="000000"/>
                </a:solidFill>
                <a:effectLst/>
                <a:latin typeface="Calibri" panose="020F0502020204030204" pitchFamily="34" charset="0"/>
              </a:rPr>
              <a:t>Misleading – This is when false or misleading information is used to deceive a customer </a:t>
            </a:r>
          </a:p>
          <a:p>
            <a:pPr algn="l" rtl="0" fontAlgn="base">
              <a:buFont typeface="+mj-lt"/>
              <a:buAutoNum type="arabicPeriod" startAt="2"/>
            </a:pPr>
            <a:r>
              <a:rPr lang="en-GB" sz="1800" b="0" i="0" dirty="0">
                <a:solidFill>
                  <a:srgbClr val="000000"/>
                </a:solidFill>
                <a:effectLst/>
                <a:latin typeface="Calibri" panose="020F0502020204030204" pitchFamily="34" charset="0"/>
              </a:rPr>
              <a:t>Aggressive – This is when harassment, physical force or influence are used to force a consumer into buying a product </a:t>
            </a:r>
          </a:p>
          <a:p>
            <a:pPr algn="l" rtl="0" fontAlgn="base">
              <a:buFont typeface="+mj-lt"/>
              <a:buAutoNum type="arabicPeriod" startAt="3"/>
            </a:pPr>
            <a:r>
              <a:rPr lang="en-GB" sz="1800" b="0" i="0" dirty="0">
                <a:solidFill>
                  <a:srgbClr val="000000"/>
                </a:solidFill>
                <a:effectLst/>
                <a:latin typeface="Calibri" panose="020F0502020204030204" pitchFamily="34" charset="0"/>
              </a:rPr>
              <a:t>Prohibited – There are 32 practice that are banned here. They include telling someone they have won a prize but asking them to pay for it </a:t>
            </a:r>
          </a:p>
          <a:p>
            <a:pPr marL="0" indent="0">
              <a:buNone/>
            </a:pPr>
            <a:endParaRPr lang="en-IE" dirty="0"/>
          </a:p>
        </p:txBody>
      </p:sp>
    </p:spTree>
    <p:extLst>
      <p:ext uri="{BB962C8B-B14F-4D97-AF65-F5344CB8AC3E}">
        <p14:creationId xmlns:p14="http://schemas.microsoft.com/office/powerpoint/2010/main" val="1280356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4 – Number 6 </a:t>
            </a:r>
            <a:br>
              <a:rPr lang="en-IE" sz="3100" b="1" dirty="0">
                <a:solidFill>
                  <a:srgbClr val="000000"/>
                </a:solidFill>
                <a:latin typeface="+mn-lt"/>
              </a:rPr>
            </a:br>
            <a:r>
              <a:rPr lang="en-IE" sz="3100" b="1" dirty="0">
                <a:solidFill>
                  <a:srgbClr val="000000"/>
                </a:solidFill>
                <a:latin typeface="+mn-lt"/>
              </a:rPr>
              <a:t>(6 marks)</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Under the Consumer Protection Act 2007 business can’t make false claim about 3 things – can you name them</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B0AED76A-2236-41BD-9132-E2626C24CCF0}"/>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1964C59D-D716-4FB2-9863-5BE1F490CC29}"/>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2304037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4 – Answer Question 6</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8"/>
            <a:ext cx="10515600" cy="3021989"/>
          </a:xfrm>
          <a:ln>
            <a:solidFill>
              <a:schemeClr val="bg1"/>
            </a:solidFill>
          </a:ln>
        </p:spPr>
        <p:txBody>
          <a:bodyPr>
            <a:normAutofit/>
          </a:bodyPr>
          <a:lstStyle/>
          <a:p>
            <a:pPr marL="0" indent="0" algn="l" rtl="0" fontAlgn="base">
              <a:buNone/>
            </a:pPr>
            <a:r>
              <a:rPr lang="en-GB" sz="2400" b="0" i="0" dirty="0">
                <a:solidFill>
                  <a:srgbClr val="000000"/>
                </a:solidFill>
                <a:effectLst/>
                <a:latin typeface="Calibri" panose="020F0502020204030204" pitchFamily="34" charset="0"/>
              </a:rPr>
              <a:t>Business can’t make false claims about  </a:t>
            </a:r>
            <a:endParaRPr lang="en-GB" sz="2400" b="0" i="0" dirty="0">
              <a:solidFill>
                <a:srgbClr val="000000"/>
              </a:solidFill>
              <a:effectLst/>
              <a:latin typeface="Segoe UI" panose="020B0502040204020203" pitchFamily="34" charset="0"/>
            </a:endParaRPr>
          </a:p>
          <a:p>
            <a:pPr algn="l" rtl="0" fontAlgn="base">
              <a:buFont typeface="+mj-lt"/>
              <a:buAutoNum type="arabicPeriod"/>
            </a:pPr>
            <a:r>
              <a:rPr lang="en-GB" sz="2400" b="0" i="0" dirty="0">
                <a:solidFill>
                  <a:srgbClr val="000000"/>
                </a:solidFill>
                <a:effectLst/>
                <a:latin typeface="Calibri" panose="020F0502020204030204" pitchFamily="34" charset="0"/>
              </a:rPr>
              <a:t>The Product </a:t>
            </a:r>
          </a:p>
          <a:p>
            <a:pPr algn="l" rtl="0" fontAlgn="base">
              <a:buFont typeface="+mj-lt"/>
              <a:buAutoNum type="arabicPeriod" startAt="2"/>
            </a:pPr>
            <a:r>
              <a:rPr lang="en-GB" sz="2400" b="0" i="0" dirty="0">
                <a:solidFill>
                  <a:srgbClr val="000000"/>
                </a:solidFill>
                <a:effectLst/>
                <a:latin typeface="Calibri" panose="020F0502020204030204" pitchFamily="34" charset="0"/>
              </a:rPr>
              <a:t>Service or  </a:t>
            </a:r>
          </a:p>
          <a:p>
            <a:pPr algn="l" rtl="0" fontAlgn="base">
              <a:buFont typeface="+mj-lt"/>
              <a:buAutoNum type="arabicPeriod" startAt="3"/>
            </a:pPr>
            <a:r>
              <a:rPr lang="en-GB" sz="2400" b="0" i="0" dirty="0">
                <a:solidFill>
                  <a:srgbClr val="000000"/>
                </a:solidFill>
                <a:effectLst/>
                <a:latin typeface="Calibri" panose="020F0502020204030204" pitchFamily="34" charset="0"/>
              </a:rPr>
              <a:t>prices </a:t>
            </a:r>
          </a:p>
        </p:txBody>
      </p:sp>
    </p:spTree>
    <p:extLst>
      <p:ext uri="{BB962C8B-B14F-4D97-AF65-F5344CB8AC3E}">
        <p14:creationId xmlns:p14="http://schemas.microsoft.com/office/powerpoint/2010/main" val="733155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5 – Question 1 </a:t>
            </a:r>
            <a:br>
              <a:rPr lang="en-IE" sz="3100" b="1" dirty="0">
                <a:solidFill>
                  <a:srgbClr val="000000"/>
                </a:solidFill>
                <a:latin typeface="+mn-lt"/>
              </a:rPr>
            </a:br>
            <a:r>
              <a:rPr lang="en-IE" sz="3100" b="1" dirty="0">
                <a:solidFill>
                  <a:srgbClr val="000000"/>
                </a:solidFill>
                <a:latin typeface="+mn-lt"/>
              </a:rPr>
              <a:t>(4 Marks) </a:t>
            </a:r>
            <a:br>
              <a:rPr lang="en-IE" sz="3100" b="1" dirty="0">
                <a:solidFill>
                  <a:srgbClr val="000000"/>
                </a:solidFill>
                <a:latin typeface="+mn-lt"/>
              </a:rPr>
            </a:br>
            <a:r>
              <a:rPr lang="en-IE" sz="3100" b="1" dirty="0">
                <a:solidFill>
                  <a:srgbClr val="000000"/>
                </a:solidFill>
                <a:latin typeface="+mn-lt"/>
              </a:rPr>
              <a:t>(LO 1.9) </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r>
              <a:rPr lang="en-IE" sz="3100" dirty="0">
                <a:solidFill>
                  <a:srgbClr val="000000"/>
                </a:solidFill>
              </a:rPr>
              <a:t>List the 4 factors of product and the reward for each</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F5939C51-629F-4AE8-AAE4-0B71186AA3F0}"/>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75947AD7-B579-444D-9388-256F2C83F459}"/>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2942475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5 – Answer Question 1</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7" name="Content Placeholder 6">
            <a:extLst>
              <a:ext uri="{FF2B5EF4-FFF2-40B4-BE49-F238E27FC236}">
                <a16:creationId xmlns:a16="http://schemas.microsoft.com/office/drawing/2014/main" id="{0C8FC8E7-ABB9-4FC5-B448-A39A150DC3FC}"/>
              </a:ext>
            </a:extLst>
          </p:cNvPr>
          <p:cNvSpPr>
            <a:spLocks noGrp="1"/>
          </p:cNvSpPr>
          <p:nvPr>
            <p:ph idx="1"/>
          </p:nvPr>
        </p:nvSpPr>
        <p:spPr>
          <a:xfrm>
            <a:off x="838200" y="1825626"/>
            <a:ext cx="10515600" cy="2203036"/>
          </a:xfrm>
        </p:spPr>
        <p:txBody>
          <a:bodyPr/>
          <a:lstStyle/>
          <a:p>
            <a:pPr marL="0" indent="0">
              <a:buNone/>
            </a:pPr>
            <a:r>
              <a:rPr lang="en-IE" dirty="0"/>
              <a:t>Land		Rent</a:t>
            </a:r>
          </a:p>
          <a:p>
            <a:pPr marL="0" indent="0">
              <a:buNone/>
            </a:pPr>
            <a:r>
              <a:rPr lang="en-IE" dirty="0"/>
              <a:t>Labour	Wages</a:t>
            </a:r>
          </a:p>
          <a:p>
            <a:pPr marL="0" indent="0">
              <a:buNone/>
            </a:pPr>
            <a:r>
              <a:rPr lang="en-IE" dirty="0"/>
              <a:t>Capital	Interest</a:t>
            </a:r>
          </a:p>
          <a:p>
            <a:pPr marL="0" indent="0">
              <a:buNone/>
            </a:pPr>
            <a:r>
              <a:rPr lang="en-IE" dirty="0"/>
              <a:t>Enterprise	Profit</a:t>
            </a:r>
          </a:p>
        </p:txBody>
      </p:sp>
    </p:spTree>
    <p:extLst>
      <p:ext uri="{BB962C8B-B14F-4D97-AF65-F5344CB8AC3E}">
        <p14:creationId xmlns:p14="http://schemas.microsoft.com/office/powerpoint/2010/main" val="214358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1136428" y="627564"/>
            <a:ext cx="7474172" cy="1325563"/>
          </a:xfrm>
        </p:spPr>
        <p:txBody>
          <a:bodyPr>
            <a:normAutofit/>
          </a:bodyPr>
          <a:lstStyle/>
          <a:p>
            <a:r>
              <a:rPr lang="en-IE" dirty="0"/>
              <a:t>Slide 3 – Second dice rolled</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1136429" y="2278173"/>
            <a:ext cx="6467867" cy="3450613"/>
          </a:xfrm>
        </p:spPr>
        <p:txBody>
          <a:bodyPr anchor="ctr">
            <a:normAutofit/>
          </a:bodyPr>
          <a:lstStyle/>
          <a:p>
            <a:pPr marL="0" indent="0">
              <a:buNone/>
            </a:pPr>
            <a:r>
              <a:rPr lang="en-IE" sz="2400" dirty="0">
                <a:hlinkClick r:id="rId2" action="ppaction://hlinksldjump"/>
              </a:rPr>
              <a:t>No 1 = Question 1</a:t>
            </a:r>
            <a:endParaRPr lang="en-IE" sz="2400" dirty="0"/>
          </a:p>
          <a:p>
            <a:pPr marL="0" indent="0">
              <a:buNone/>
            </a:pPr>
            <a:r>
              <a:rPr lang="en-IE" sz="2400" dirty="0">
                <a:hlinkClick r:id="rId3" action="ppaction://hlinksldjump"/>
              </a:rPr>
              <a:t>No 2 = Question 2</a:t>
            </a:r>
            <a:endParaRPr lang="en-IE" sz="2400" dirty="0"/>
          </a:p>
          <a:p>
            <a:pPr marL="0" indent="0">
              <a:buNone/>
            </a:pPr>
            <a:r>
              <a:rPr lang="en-IE" sz="2400" dirty="0">
                <a:hlinkClick r:id="rId4" action="ppaction://hlinksldjump"/>
              </a:rPr>
              <a:t>No 3 = Question 3</a:t>
            </a:r>
            <a:endParaRPr lang="en-IE" sz="2400" dirty="0"/>
          </a:p>
          <a:p>
            <a:pPr marL="0" indent="0">
              <a:buNone/>
            </a:pPr>
            <a:r>
              <a:rPr lang="en-IE" sz="2400" dirty="0">
                <a:hlinkClick r:id="rId5" action="ppaction://hlinksldjump"/>
              </a:rPr>
              <a:t>No 4 = Question 4</a:t>
            </a:r>
            <a:endParaRPr lang="en-IE" sz="2400" dirty="0"/>
          </a:p>
          <a:p>
            <a:pPr marL="0" indent="0">
              <a:buNone/>
            </a:pPr>
            <a:r>
              <a:rPr lang="en-IE" sz="2400" dirty="0">
                <a:hlinkClick r:id="rId6" action="ppaction://hlinksldjump"/>
              </a:rPr>
              <a:t>No 5 = Question 5</a:t>
            </a:r>
            <a:endParaRPr lang="en-IE" sz="2400" dirty="0"/>
          </a:p>
          <a:p>
            <a:pPr marL="0" indent="0">
              <a:buNone/>
            </a:pPr>
            <a:r>
              <a:rPr lang="en-IE" sz="2400" dirty="0">
                <a:hlinkClick r:id="rId7" action="ppaction://hlinksldjump"/>
              </a:rPr>
              <a:t>No 6 = Question 6</a:t>
            </a:r>
            <a:endParaRPr lang="en-IE" sz="2400" dirty="0"/>
          </a:p>
          <a:p>
            <a:pPr marL="0" indent="0">
              <a:buNone/>
            </a:pPr>
            <a:endParaRPr lang="en-IE" sz="2400" dirty="0"/>
          </a:p>
          <a:p>
            <a:pPr marL="0" indent="0">
              <a:buNone/>
            </a:pPr>
            <a:endParaRPr lang="en-IE" sz="24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Window with solid fill">
            <a:hlinkClick r:id="rId8"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3987" y="2857501"/>
            <a:ext cx="1142998" cy="1142998"/>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flipH="1">
            <a:off x="6395400" y="2708999"/>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1600" dirty="0">
                <a:latin typeface="Comic Sans MS" panose="030F0702030302020204" pitchFamily="66" charset="0"/>
              </a:rPr>
              <a:t>Click Here for the Home Page</a:t>
            </a:r>
            <a:endParaRPr lang="en-IE" sz="1600">
              <a:latin typeface="Comic Sans MS" panose="030F0702030302020204" pitchFamily="66" charset="0"/>
            </a:endParaRPr>
          </a:p>
        </p:txBody>
      </p:sp>
    </p:spTree>
    <p:extLst>
      <p:ext uri="{BB962C8B-B14F-4D97-AF65-F5344CB8AC3E}">
        <p14:creationId xmlns:p14="http://schemas.microsoft.com/office/powerpoint/2010/main" val="800802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5 – Question 2 (4 Marks) (LO 1.9)</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38200" y="1391478"/>
            <a:ext cx="10515600" cy="4785485"/>
          </a:xfrm>
        </p:spPr>
        <p:txBody>
          <a:bodyPr/>
          <a:lstStyle/>
          <a:p>
            <a:pPr marL="0" indent="0">
              <a:buNone/>
            </a:pPr>
            <a:r>
              <a:rPr lang="en-IE" dirty="0"/>
              <a:t>Match the terms with the correct definition</a:t>
            </a:r>
          </a:p>
          <a:p>
            <a:pPr marL="0" indent="0">
              <a:buNone/>
            </a:pPr>
            <a:endParaRPr lang="en-IE" dirty="0"/>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pic>
        <p:nvPicPr>
          <p:cNvPr id="9" name="Graphic 8" descr="Questions with solid fill">
            <a:hlinkClick r:id="rId5"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516825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1" name="Arrow: Left 10">
            <a:extLst>
              <a:ext uri="{FF2B5EF4-FFF2-40B4-BE49-F238E27FC236}">
                <a16:creationId xmlns:a16="http://schemas.microsoft.com/office/drawing/2014/main" id="{49ADDDFC-9F04-4330-8850-7A300BF0FF4F}"/>
              </a:ext>
            </a:extLst>
          </p:cNvPr>
          <p:cNvSpPr/>
          <p:nvPr/>
        </p:nvSpPr>
        <p:spPr>
          <a:xfrm>
            <a:off x="6671909"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Answer</a:t>
            </a:r>
          </a:p>
        </p:txBody>
      </p:sp>
      <p:graphicFrame>
        <p:nvGraphicFramePr>
          <p:cNvPr id="4" name="Table 6">
            <a:extLst>
              <a:ext uri="{FF2B5EF4-FFF2-40B4-BE49-F238E27FC236}">
                <a16:creationId xmlns:a16="http://schemas.microsoft.com/office/drawing/2014/main" id="{A92BC8C0-E848-401B-AB8E-8D8FA4E42031}"/>
              </a:ext>
            </a:extLst>
          </p:cNvPr>
          <p:cNvGraphicFramePr>
            <a:graphicFrameLocks noGrp="1"/>
          </p:cNvGraphicFramePr>
          <p:nvPr>
            <p:extLst>
              <p:ext uri="{D42A27DB-BD31-4B8C-83A1-F6EECF244321}">
                <p14:modId xmlns:p14="http://schemas.microsoft.com/office/powerpoint/2010/main" val="1640870632"/>
              </p:ext>
            </p:extLst>
          </p:nvPr>
        </p:nvGraphicFramePr>
        <p:xfrm>
          <a:off x="970161" y="1907002"/>
          <a:ext cx="9644830" cy="3022600"/>
        </p:xfrm>
        <a:graphic>
          <a:graphicData uri="http://schemas.openxmlformats.org/drawingml/2006/table">
            <a:tbl>
              <a:tblPr firstRow="1" bandRow="1">
                <a:tableStyleId>{5C22544A-7EE6-4342-B048-85BDC9FD1C3A}</a:tableStyleId>
              </a:tblPr>
              <a:tblGrid>
                <a:gridCol w="940250">
                  <a:extLst>
                    <a:ext uri="{9D8B030D-6E8A-4147-A177-3AD203B41FA5}">
                      <a16:colId xmlns:a16="http://schemas.microsoft.com/office/drawing/2014/main" val="2519647281"/>
                    </a:ext>
                  </a:extLst>
                </a:gridCol>
                <a:gridCol w="2939885">
                  <a:extLst>
                    <a:ext uri="{9D8B030D-6E8A-4147-A177-3AD203B41FA5}">
                      <a16:colId xmlns:a16="http://schemas.microsoft.com/office/drawing/2014/main" val="1927902174"/>
                    </a:ext>
                  </a:extLst>
                </a:gridCol>
                <a:gridCol w="649356">
                  <a:extLst>
                    <a:ext uri="{9D8B030D-6E8A-4147-A177-3AD203B41FA5}">
                      <a16:colId xmlns:a16="http://schemas.microsoft.com/office/drawing/2014/main" val="1016175854"/>
                    </a:ext>
                  </a:extLst>
                </a:gridCol>
                <a:gridCol w="5115339">
                  <a:extLst>
                    <a:ext uri="{9D8B030D-6E8A-4147-A177-3AD203B41FA5}">
                      <a16:colId xmlns:a16="http://schemas.microsoft.com/office/drawing/2014/main" val="2489458621"/>
                    </a:ext>
                  </a:extLst>
                </a:gridCol>
              </a:tblGrid>
              <a:tr h="370840">
                <a:tc>
                  <a:txBody>
                    <a:bodyPr/>
                    <a:lstStyle/>
                    <a:p>
                      <a:endParaRPr lang="en-IE" sz="1500" dirty="0"/>
                    </a:p>
                  </a:txBody>
                  <a:tcPr/>
                </a:tc>
                <a:tc>
                  <a:txBody>
                    <a:bodyPr/>
                    <a:lstStyle/>
                    <a:p>
                      <a:endParaRPr lang="en-IE" sz="1500"/>
                    </a:p>
                  </a:txBody>
                  <a:tcPr/>
                </a:tc>
                <a:tc>
                  <a:txBody>
                    <a:bodyPr/>
                    <a:lstStyle/>
                    <a:p>
                      <a:endParaRPr lang="en-IE" sz="1500"/>
                    </a:p>
                  </a:txBody>
                  <a:tcPr/>
                </a:tc>
                <a:tc>
                  <a:txBody>
                    <a:bodyPr/>
                    <a:lstStyle/>
                    <a:p>
                      <a:endParaRPr lang="en-IE" sz="1500"/>
                    </a:p>
                  </a:txBody>
                  <a:tcPr/>
                </a:tc>
                <a:extLst>
                  <a:ext uri="{0D108BD9-81ED-4DB2-BD59-A6C34878D82A}">
                    <a16:rowId xmlns:a16="http://schemas.microsoft.com/office/drawing/2014/main" val="3469412546"/>
                  </a:ext>
                </a:extLst>
              </a:tr>
              <a:tr h="370840">
                <a:tc>
                  <a:txBody>
                    <a:bodyPr/>
                    <a:lstStyle/>
                    <a:p>
                      <a:r>
                        <a:rPr lang="en-IE" sz="1500" dirty="0"/>
                        <a:t>A</a:t>
                      </a:r>
                    </a:p>
                  </a:txBody>
                  <a:tcPr/>
                </a:tc>
                <a:tc>
                  <a:txBody>
                    <a:bodyPr/>
                    <a:lstStyle/>
                    <a:p>
                      <a:r>
                        <a:rPr lang="en-IE" sz="1500" b="1" i="0" kern="1200" dirty="0">
                          <a:solidFill>
                            <a:schemeClr val="dk1"/>
                          </a:solidFill>
                          <a:effectLst/>
                          <a:latin typeface="+mn-lt"/>
                          <a:ea typeface="+mn-ea"/>
                          <a:cs typeface="+mn-cs"/>
                        </a:rPr>
                        <a:t>Non-Renewable</a:t>
                      </a:r>
                      <a:endParaRPr lang="en-IE" sz="1500" dirty="0"/>
                    </a:p>
                  </a:txBody>
                  <a:tcPr/>
                </a:tc>
                <a:tc>
                  <a:txBody>
                    <a:bodyPr/>
                    <a:lstStyle/>
                    <a:p>
                      <a:r>
                        <a:rPr lang="en-IE" sz="1500" dirty="0"/>
                        <a:t>1</a:t>
                      </a:r>
                    </a:p>
                  </a:txBody>
                  <a:tcPr/>
                </a:tc>
                <a:tc>
                  <a:txBody>
                    <a:bodyPr/>
                    <a:lstStyle/>
                    <a:p>
                      <a:r>
                        <a:rPr lang="en-IE" sz="1500" b="0" i="0" kern="1200" dirty="0">
                          <a:solidFill>
                            <a:schemeClr val="dk1"/>
                          </a:solidFill>
                          <a:effectLst/>
                          <a:latin typeface="+mn-lt"/>
                          <a:ea typeface="+mn-ea"/>
                          <a:cs typeface="+mn-cs"/>
                        </a:rPr>
                        <a:t>the process of balancing the social social  economic and environmental systems for wellbeing of individuals now and in the future</a:t>
                      </a:r>
                      <a:endParaRPr lang="en-IE" sz="1500" dirty="0"/>
                    </a:p>
                  </a:txBody>
                  <a:tcPr/>
                </a:tc>
                <a:extLst>
                  <a:ext uri="{0D108BD9-81ED-4DB2-BD59-A6C34878D82A}">
                    <a16:rowId xmlns:a16="http://schemas.microsoft.com/office/drawing/2014/main" val="1650180887"/>
                  </a:ext>
                </a:extLst>
              </a:tr>
              <a:tr h="370840">
                <a:tc>
                  <a:txBody>
                    <a:bodyPr/>
                    <a:lstStyle/>
                    <a:p>
                      <a:r>
                        <a:rPr lang="en-IE" sz="1500" dirty="0"/>
                        <a:t>B</a:t>
                      </a:r>
                    </a:p>
                  </a:txBody>
                  <a:tcPr/>
                </a:tc>
                <a:tc>
                  <a:txBody>
                    <a:bodyPr/>
                    <a:lstStyle/>
                    <a:p>
                      <a:r>
                        <a:rPr lang="en-IE" sz="1500" b="1" i="0" kern="1200" dirty="0">
                          <a:solidFill>
                            <a:schemeClr val="dk1"/>
                          </a:solidFill>
                          <a:effectLst/>
                          <a:latin typeface="+mn-lt"/>
                          <a:ea typeface="+mn-ea"/>
                          <a:cs typeface="+mn-cs"/>
                        </a:rPr>
                        <a:t>Renewable </a:t>
                      </a:r>
                      <a:endParaRPr lang="en-IE" sz="1500" dirty="0"/>
                    </a:p>
                  </a:txBody>
                  <a:tcPr/>
                </a:tc>
                <a:tc>
                  <a:txBody>
                    <a:bodyPr/>
                    <a:lstStyle/>
                    <a:p>
                      <a:r>
                        <a:rPr lang="en-IE" sz="1500" dirty="0"/>
                        <a:t>2</a:t>
                      </a:r>
                    </a:p>
                  </a:txBody>
                  <a:tcPr/>
                </a:tc>
                <a:tc>
                  <a:txBody>
                    <a:bodyPr/>
                    <a:lstStyle/>
                    <a:p>
                      <a:r>
                        <a:rPr lang="en-IE" sz="1500" b="0" i="0" kern="1200" dirty="0">
                          <a:solidFill>
                            <a:schemeClr val="dk1"/>
                          </a:solidFill>
                          <a:effectLst/>
                          <a:latin typeface="+mn-lt"/>
                          <a:ea typeface="+mn-ea"/>
                          <a:cs typeface="+mn-cs"/>
                        </a:rPr>
                        <a:t>These are resources that are in limited supply and can’t be replaced. For example, Oil, Coal. They will eventually run out</a:t>
                      </a:r>
                      <a:endParaRPr lang="en-IE" sz="1500" dirty="0"/>
                    </a:p>
                  </a:txBody>
                  <a:tcPr/>
                </a:tc>
                <a:extLst>
                  <a:ext uri="{0D108BD9-81ED-4DB2-BD59-A6C34878D82A}">
                    <a16:rowId xmlns:a16="http://schemas.microsoft.com/office/drawing/2014/main" val="2598473256"/>
                  </a:ext>
                </a:extLst>
              </a:tr>
              <a:tr h="370840">
                <a:tc>
                  <a:txBody>
                    <a:bodyPr/>
                    <a:lstStyle/>
                    <a:p>
                      <a:r>
                        <a:rPr lang="en-IE" sz="1500" dirty="0"/>
                        <a:t>C</a:t>
                      </a:r>
                    </a:p>
                  </a:txBody>
                  <a:tcPr/>
                </a:tc>
                <a:tc>
                  <a:txBody>
                    <a:bodyPr/>
                    <a:lstStyle/>
                    <a:p>
                      <a:r>
                        <a:rPr lang="en-IE" sz="1500" b="1" i="0" kern="1200" dirty="0">
                          <a:solidFill>
                            <a:schemeClr val="dk1"/>
                          </a:solidFill>
                          <a:effectLst/>
                          <a:latin typeface="+mn-lt"/>
                          <a:ea typeface="+mn-ea"/>
                          <a:cs typeface="+mn-cs"/>
                        </a:rPr>
                        <a:t>Sustainability</a:t>
                      </a:r>
                      <a:endParaRPr lang="en-IE" sz="1500" dirty="0"/>
                    </a:p>
                  </a:txBody>
                  <a:tcPr/>
                </a:tc>
                <a:tc>
                  <a:txBody>
                    <a:bodyPr/>
                    <a:lstStyle/>
                    <a:p>
                      <a:r>
                        <a:rPr lang="en-IE" sz="1500" dirty="0"/>
                        <a:t>3</a:t>
                      </a:r>
                    </a:p>
                  </a:txBody>
                  <a:tcPr/>
                </a:tc>
                <a:tc>
                  <a:txBody>
                    <a:bodyPr/>
                    <a:lstStyle/>
                    <a:p>
                      <a:r>
                        <a:rPr lang="en-IE" sz="1500" b="0" i="0" kern="1200" dirty="0">
                          <a:solidFill>
                            <a:schemeClr val="dk1"/>
                          </a:solidFill>
                          <a:effectLst/>
                          <a:latin typeface="+mn-lt"/>
                          <a:ea typeface="+mn-ea"/>
                          <a:cs typeface="+mn-cs"/>
                        </a:rPr>
                        <a:t>This means meeting the needs of the present without compromising future generation’s needs.</a:t>
                      </a:r>
                      <a:endParaRPr lang="en-IE" sz="1500" dirty="0"/>
                    </a:p>
                  </a:txBody>
                  <a:tcPr/>
                </a:tc>
                <a:extLst>
                  <a:ext uri="{0D108BD9-81ED-4DB2-BD59-A6C34878D82A}">
                    <a16:rowId xmlns:a16="http://schemas.microsoft.com/office/drawing/2014/main" val="2106853943"/>
                  </a:ext>
                </a:extLst>
              </a:tr>
              <a:tr h="370840">
                <a:tc>
                  <a:txBody>
                    <a:bodyPr/>
                    <a:lstStyle/>
                    <a:p>
                      <a:r>
                        <a:rPr lang="en-IE" sz="1500" dirty="0"/>
                        <a:t>D</a:t>
                      </a:r>
                    </a:p>
                  </a:txBody>
                  <a:tcPr/>
                </a:tc>
                <a:tc>
                  <a:txBody>
                    <a:bodyPr/>
                    <a:lstStyle/>
                    <a:p>
                      <a:r>
                        <a:rPr lang="en-IE" sz="1500" b="1" i="0" kern="1200" dirty="0">
                          <a:solidFill>
                            <a:schemeClr val="dk1"/>
                          </a:solidFill>
                          <a:effectLst/>
                          <a:latin typeface="+mn-lt"/>
                          <a:ea typeface="+mn-ea"/>
                          <a:cs typeface="+mn-cs"/>
                        </a:rPr>
                        <a:t>Sustainability Development</a:t>
                      </a:r>
                      <a:endParaRPr lang="en-IE" sz="1500" dirty="0"/>
                    </a:p>
                  </a:txBody>
                  <a:tcPr/>
                </a:tc>
                <a:tc>
                  <a:txBody>
                    <a:bodyPr/>
                    <a:lstStyle/>
                    <a:p>
                      <a:r>
                        <a:rPr lang="en-IE" sz="1500" dirty="0"/>
                        <a:t>4</a:t>
                      </a:r>
                    </a:p>
                  </a:txBody>
                  <a:tcPr/>
                </a:tc>
                <a:tc>
                  <a:txBody>
                    <a:bodyPr/>
                    <a:lstStyle/>
                    <a:p>
                      <a:r>
                        <a:rPr lang="en-IE" sz="1500" b="0" i="0" kern="1200" dirty="0">
                          <a:solidFill>
                            <a:schemeClr val="dk1"/>
                          </a:solidFill>
                          <a:effectLst/>
                          <a:latin typeface="+mn-lt"/>
                          <a:ea typeface="+mn-ea"/>
                          <a:cs typeface="+mn-cs"/>
                        </a:rPr>
                        <a:t>These are resource that are not in limited supply and won’t run out. They can be regrown or recycled. Examples include Wind, Trees</a:t>
                      </a:r>
                      <a:endParaRPr lang="en-IE" sz="1500" dirty="0"/>
                    </a:p>
                  </a:txBody>
                  <a:tcPr/>
                </a:tc>
                <a:extLst>
                  <a:ext uri="{0D108BD9-81ED-4DB2-BD59-A6C34878D82A}">
                    <a16:rowId xmlns:a16="http://schemas.microsoft.com/office/drawing/2014/main" val="3970480169"/>
                  </a:ext>
                </a:extLst>
              </a:tr>
            </a:tbl>
          </a:graphicData>
        </a:graphic>
      </p:graphicFrame>
    </p:spTree>
    <p:extLst>
      <p:ext uri="{BB962C8B-B14F-4D97-AF65-F5344CB8AC3E}">
        <p14:creationId xmlns:p14="http://schemas.microsoft.com/office/powerpoint/2010/main" val="4020416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5 – Answer Question 2</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9"/>
            <a:ext cx="10515600" cy="3040338"/>
          </a:xfrm>
          <a:ln>
            <a:solidFill>
              <a:schemeClr val="bg1"/>
            </a:solidFill>
          </a:ln>
        </p:spPr>
        <p:txBody>
          <a:bodyPr/>
          <a:lstStyle/>
          <a:p>
            <a:pPr marL="0" indent="0">
              <a:buNone/>
            </a:pPr>
            <a:r>
              <a:rPr lang="en-GB" dirty="0"/>
              <a:t>A = 2</a:t>
            </a:r>
          </a:p>
          <a:p>
            <a:pPr marL="0" indent="0">
              <a:buNone/>
            </a:pPr>
            <a:r>
              <a:rPr lang="en-GB" dirty="0"/>
              <a:t>B = 4</a:t>
            </a:r>
          </a:p>
          <a:p>
            <a:pPr marL="0" indent="0">
              <a:buNone/>
            </a:pPr>
            <a:r>
              <a:rPr lang="en-GB" dirty="0"/>
              <a:t>C = 1</a:t>
            </a:r>
          </a:p>
          <a:p>
            <a:pPr marL="0" indent="0">
              <a:buNone/>
            </a:pPr>
            <a:r>
              <a:rPr lang="en-GB" dirty="0"/>
              <a:t>D = 3</a:t>
            </a:r>
            <a:endParaRPr lang="en-IE" dirty="0"/>
          </a:p>
        </p:txBody>
      </p:sp>
    </p:spTree>
    <p:extLst>
      <p:ext uri="{BB962C8B-B14F-4D97-AF65-F5344CB8AC3E}">
        <p14:creationId xmlns:p14="http://schemas.microsoft.com/office/powerpoint/2010/main" val="35664052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5 – Question 3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1.9)</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Name 3 things that an ethical consumer does before buying a product or service</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84B65C07-45DE-486B-94DF-2901C5DA8163}"/>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A079DFB6-4EF6-4764-A876-1F5198D374DB}"/>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1595488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5 – Answer Question 3</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9504463D-28D1-4C53-9824-FF66937865A8}"/>
              </a:ext>
            </a:extLst>
          </p:cNvPr>
          <p:cNvGraphicFramePr>
            <a:graphicFrameLocks noGrp="1"/>
          </p:cNvGraphicFramePr>
          <p:nvPr>
            <p:ph idx="1"/>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255441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5 – Question 4 </a:t>
            </a:r>
            <a:br>
              <a:rPr lang="en-IE" sz="3100" b="1" dirty="0">
                <a:solidFill>
                  <a:srgbClr val="000000"/>
                </a:solidFill>
                <a:latin typeface="+mn-lt"/>
              </a:rPr>
            </a:br>
            <a:r>
              <a:rPr lang="en-IE" sz="3100" b="1" dirty="0">
                <a:solidFill>
                  <a:srgbClr val="000000"/>
                </a:solidFill>
                <a:latin typeface="+mn-lt"/>
              </a:rPr>
              <a:t>(6 Marks) </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Consumer complaints must be dealt with by the supplier</a:t>
            </a:r>
          </a:p>
          <a:p>
            <a:pPr marL="0" indent="0">
              <a:buNone/>
            </a:pPr>
            <a:endParaRPr lang="en-IE" sz="3100" dirty="0">
              <a:solidFill>
                <a:srgbClr val="000000"/>
              </a:solidFill>
            </a:endParaRPr>
          </a:p>
          <a:p>
            <a:pPr marL="0" indent="0">
              <a:buNone/>
            </a:pPr>
            <a:r>
              <a:rPr lang="en-IE" sz="3100" dirty="0">
                <a:solidFill>
                  <a:srgbClr val="000000"/>
                </a:solidFill>
              </a:rPr>
              <a:t>Ture or false and why</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A277FA68-4087-4E7C-9705-4EB2078D8C3F}"/>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20358829-32F4-4936-930B-BA2EED649E57}"/>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663825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5 – Answer Question 4</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9"/>
            <a:ext cx="10515600" cy="2993854"/>
          </a:xfrm>
          <a:ln>
            <a:solidFill>
              <a:schemeClr val="bg1"/>
            </a:solidFill>
          </a:ln>
        </p:spPr>
        <p:txBody>
          <a:bodyPr>
            <a:normAutofit/>
          </a:bodyPr>
          <a:lstStyle/>
          <a:p>
            <a:pPr marL="0" indent="0">
              <a:buNone/>
            </a:pPr>
            <a:r>
              <a:rPr lang="en-GB" sz="2000" b="0" i="0" dirty="0">
                <a:solidFill>
                  <a:srgbClr val="000000"/>
                </a:solidFill>
                <a:effectLst/>
                <a:latin typeface="Calibri" panose="020F0502020204030204" pitchFamily="34" charset="0"/>
              </a:rPr>
              <a:t>True</a:t>
            </a:r>
          </a:p>
          <a:p>
            <a:pPr marL="0" indent="0">
              <a:buNone/>
            </a:pPr>
            <a:r>
              <a:rPr lang="en-GB" sz="2000" b="0" i="0" dirty="0">
                <a:solidFill>
                  <a:srgbClr val="000000"/>
                </a:solidFill>
                <a:effectLst/>
                <a:latin typeface="Calibri" panose="020F0502020204030204" pitchFamily="34" charset="0"/>
              </a:rPr>
              <a:t>Consumer complaints must be dealt with by the Seller. This is because you have the contract with the seller and not the manufacture as you bought the items form the shop and not the manufacture </a:t>
            </a:r>
            <a:endParaRPr lang="en-IE" sz="2000" dirty="0"/>
          </a:p>
        </p:txBody>
      </p:sp>
    </p:spTree>
    <p:extLst>
      <p:ext uri="{BB962C8B-B14F-4D97-AF65-F5344CB8AC3E}">
        <p14:creationId xmlns:p14="http://schemas.microsoft.com/office/powerpoint/2010/main" val="1035435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5 – Question 5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1.8)</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Can you explain the following 2 terms</a:t>
            </a:r>
          </a:p>
          <a:p>
            <a:pPr marL="0" indent="0">
              <a:buNone/>
            </a:pPr>
            <a:r>
              <a:rPr lang="en-IE" sz="3100" dirty="0">
                <a:solidFill>
                  <a:srgbClr val="000000"/>
                </a:solidFill>
              </a:rPr>
              <a:t>1. Boycott</a:t>
            </a:r>
          </a:p>
          <a:p>
            <a:pPr marL="0" indent="0">
              <a:buNone/>
            </a:pPr>
            <a:r>
              <a:rPr lang="en-IE" sz="3100" dirty="0">
                <a:solidFill>
                  <a:srgbClr val="000000"/>
                </a:solidFill>
              </a:rPr>
              <a:t>2. CRS</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9A04FB70-A15C-4A81-99BA-58DF476501A2}"/>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E173C99D-F958-4EF2-8C4D-E1E7423D07E7}"/>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2459050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5 – Answer Question 5</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32725142-7643-4382-86F7-CA27BD203A83}"/>
              </a:ext>
            </a:extLst>
          </p:cNvPr>
          <p:cNvGraphicFramePr>
            <a:graphicFrameLocks noGrp="1"/>
          </p:cNvGraphicFramePr>
          <p:nvPr>
            <p:ph idx="1"/>
            <p:extLst>
              <p:ext uri="{D42A27DB-BD31-4B8C-83A1-F6EECF244321}">
                <p14:modId xmlns:p14="http://schemas.microsoft.com/office/powerpoint/2010/main" val="2828701742"/>
              </p:ext>
            </p:extLst>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063369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5 – Question 6 </a:t>
            </a:r>
            <a:br>
              <a:rPr lang="en-IE" sz="3100" b="1" dirty="0">
                <a:solidFill>
                  <a:srgbClr val="000000"/>
                </a:solidFill>
                <a:latin typeface="+mn-lt"/>
              </a:rPr>
            </a:br>
            <a:r>
              <a:rPr lang="en-IE" sz="3100" b="1" dirty="0">
                <a:solidFill>
                  <a:srgbClr val="000000"/>
                </a:solidFill>
                <a:latin typeface="+mn-lt"/>
              </a:rPr>
              <a:t>(6 marks)</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What do the following initials stand for</a:t>
            </a:r>
          </a:p>
          <a:p>
            <a:pPr marL="0" indent="0">
              <a:buNone/>
            </a:pPr>
            <a:r>
              <a:rPr lang="en-IE" sz="3100" dirty="0">
                <a:solidFill>
                  <a:srgbClr val="000000"/>
                </a:solidFill>
              </a:rPr>
              <a:t>1. CCPC</a:t>
            </a:r>
          </a:p>
          <a:p>
            <a:pPr marL="0" indent="0">
              <a:buNone/>
            </a:pPr>
            <a:r>
              <a:rPr lang="en-IE" sz="3100" dirty="0">
                <a:solidFill>
                  <a:srgbClr val="000000"/>
                </a:solidFill>
              </a:rPr>
              <a:t>2. CAI</a:t>
            </a:r>
          </a:p>
          <a:p>
            <a:pPr marL="0" indent="0">
              <a:buNone/>
            </a:pPr>
            <a:r>
              <a:rPr lang="en-IE" sz="3100" dirty="0">
                <a:solidFill>
                  <a:srgbClr val="000000"/>
                </a:solidFill>
              </a:rPr>
              <a:t>3. ASAI</a:t>
            </a: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28FE1B33-D6E2-454C-AEBE-129B52DE4FC9}"/>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509126C5-0905-4A5C-AD96-5E06642B1466}"/>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26706296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5 – Answer Number 6</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8"/>
            <a:ext cx="10515600" cy="3021989"/>
          </a:xfrm>
          <a:ln>
            <a:solidFill>
              <a:schemeClr val="bg1"/>
            </a:solidFill>
          </a:ln>
        </p:spPr>
        <p:txBody>
          <a:bodyPr>
            <a:normAutofit/>
          </a:bodyPr>
          <a:lstStyle/>
          <a:p>
            <a:pPr marL="457200" indent="-457200" algn="l" rtl="0" fontAlgn="base">
              <a:buAutoNum type="arabicPeriod"/>
            </a:pPr>
            <a:r>
              <a:rPr lang="en-GB" sz="2400" b="0" i="0" dirty="0">
                <a:solidFill>
                  <a:srgbClr val="000000"/>
                </a:solidFill>
                <a:effectLst/>
                <a:latin typeface="Calibri" panose="020F0502020204030204" pitchFamily="34" charset="0"/>
              </a:rPr>
              <a:t>Competition and Consumer Protection Commission</a:t>
            </a:r>
          </a:p>
          <a:p>
            <a:pPr marL="457200" indent="-457200" algn="l" rtl="0" fontAlgn="base">
              <a:buAutoNum type="arabicPeriod"/>
            </a:pPr>
            <a:r>
              <a:rPr lang="en-GB" sz="2400" dirty="0">
                <a:solidFill>
                  <a:srgbClr val="000000"/>
                </a:solidFill>
                <a:latin typeface="Calibri" panose="020F0502020204030204" pitchFamily="34" charset="0"/>
              </a:rPr>
              <a:t>Consumer Association of Ireland</a:t>
            </a:r>
          </a:p>
          <a:p>
            <a:pPr marL="457200" indent="-457200" algn="l" rtl="0" fontAlgn="base">
              <a:buAutoNum type="arabicPeriod"/>
            </a:pPr>
            <a:r>
              <a:rPr lang="en-GB" sz="2400" b="0" i="0" dirty="0">
                <a:solidFill>
                  <a:srgbClr val="000000"/>
                </a:solidFill>
                <a:effectLst/>
                <a:latin typeface="Calibri" panose="020F0502020204030204" pitchFamily="34" charset="0"/>
              </a:rPr>
              <a:t>Advertising Standards Authority for Ireland</a:t>
            </a:r>
          </a:p>
        </p:txBody>
      </p:sp>
    </p:spTree>
    <p:extLst>
      <p:ext uri="{BB962C8B-B14F-4D97-AF65-F5344CB8AC3E}">
        <p14:creationId xmlns:p14="http://schemas.microsoft.com/office/powerpoint/2010/main" val="70572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1136428" y="627564"/>
            <a:ext cx="7474172" cy="1325563"/>
          </a:xfrm>
        </p:spPr>
        <p:txBody>
          <a:bodyPr>
            <a:normAutofit/>
          </a:bodyPr>
          <a:lstStyle/>
          <a:p>
            <a:r>
              <a:rPr lang="en-IE" dirty="0"/>
              <a:t>Slide 4 – Second dice rolled</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1136429" y="2278173"/>
            <a:ext cx="6467867" cy="3450613"/>
          </a:xfrm>
        </p:spPr>
        <p:txBody>
          <a:bodyPr anchor="ctr">
            <a:normAutofit/>
          </a:bodyPr>
          <a:lstStyle/>
          <a:p>
            <a:pPr marL="0" indent="0">
              <a:buNone/>
            </a:pPr>
            <a:r>
              <a:rPr lang="en-IE" sz="2400" dirty="0">
                <a:hlinkClick r:id="rId2" action="ppaction://hlinksldjump"/>
              </a:rPr>
              <a:t>No 1 = Question 1</a:t>
            </a:r>
            <a:endParaRPr lang="en-IE" sz="2400" dirty="0"/>
          </a:p>
          <a:p>
            <a:pPr marL="0" indent="0">
              <a:buNone/>
            </a:pPr>
            <a:r>
              <a:rPr lang="en-IE" sz="2400" dirty="0">
                <a:hlinkClick r:id="rId3" action="ppaction://hlinksldjump"/>
              </a:rPr>
              <a:t>No 2 = Question 2</a:t>
            </a:r>
            <a:endParaRPr lang="en-IE" sz="2400" dirty="0"/>
          </a:p>
          <a:p>
            <a:pPr marL="0" indent="0">
              <a:buNone/>
            </a:pPr>
            <a:r>
              <a:rPr lang="en-IE" sz="2400" dirty="0">
                <a:hlinkClick r:id="rId4" action="ppaction://hlinksldjump"/>
              </a:rPr>
              <a:t>No 3 = Question 3</a:t>
            </a:r>
            <a:endParaRPr lang="en-IE" sz="2400" dirty="0"/>
          </a:p>
          <a:p>
            <a:pPr marL="0" indent="0">
              <a:buNone/>
            </a:pPr>
            <a:r>
              <a:rPr lang="en-IE" sz="2400" dirty="0">
                <a:hlinkClick r:id="rId5" action="ppaction://hlinksldjump"/>
              </a:rPr>
              <a:t>No 4 = Question 4</a:t>
            </a:r>
            <a:endParaRPr lang="en-IE" sz="2400" dirty="0"/>
          </a:p>
          <a:p>
            <a:pPr marL="0" indent="0">
              <a:buNone/>
            </a:pPr>
            <a:r>
              <a:rPr lang="en-IE" sz="2400" dirty="0">
                <a:hlinkClick r:id="rId6" action="ppaction://hlinksldjump"/>
              </a:rPr>
              <a:t>No 5 = Question 5</a:t>
            </a:r>
            <a:endParaRPr lang="en-IE" sz="2400" dirty="0"/>
          </a:p>
          <a:p>
            <a:pPr marL="0" indent="0">
              <a:buNone/>
            </a:pPr>
            <a:r>
              <a:rPr lang="en-IE" sz="2400" dirty="0">
                <a:hlinkClick r:id="rId7" action="ppaction://hlinksldjump"/>
              </a:rPr>
              <a:t>No 6 = Question 6</a:t>
            </a:r>
            <a:endParaRPr lang="en-IE" sz="2400" dirty="0"/>
          </a:p>
          <a:p>
            <a:pPr marL="0" indent="0">
              <a:buNone/>
            </a:pPr>
            <a:endParaRPr lang="en-IE" sz="2400" dirty="0"/>
          </a:p>
          <a:p>
            <a:pPr marL="0" indent="0">
              <a:buNone/>
            </a:pPr>
            <a:endParaRPr lang="en-IE" sz="24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Window with solid fill">
            <a:hlinkClick r:id="rId8"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3987" y="2857501"/>
            <a:ext cx="1142998" cy="1142998"/>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flipH="1">
            <a:off x="6395400" y="2708999"/>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1600" dirty="0">
                <a:latin typeface="Comic Sans MS" panose="030F0702030302020204" pitchFamily="66" charset="0"/>
              </a:rPr>
              <a:t>Click Here for the Home Page</a:t>
            </a:r>
          </a:p>
        </p:txBody>
      </p:sp>
    </p:spTree>
    <p:extLst>
      <p:ext uri="{BB962C8B-B14F-4D97-AF65-F5344CB8AC3E}">
        <p14:creationId xmlns:p14="http://schemas.microsoft.com/office/powerpoint/2010/main" val="22554606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6 – Question 1 </a:t>
            </a:r>
            <a:br>
              <a:rPr lang="en-IE" sz="3100" b="1" dirty="0">
                <a:solidFill>
                  <a:srgbClr val="000000"/>
                </a:solidFill>
                <a:latin typeface="+mn-lt"/>
              </a:rPr>
            </a:br>
            <a:r>
              <a:rPr lang="en-IE" sz="3100" b="1" dirty="0">
                <a:solidFill>
                  <a:srgbClr val="000000"/>
                </a:solidFill>
                <a:latin typeface="+mn-lt"/>
              </a:rPr>
              <a:t>(4 Marks) </a:t>
            </a:r>
            <a:br>
              <a:rPr lang="en-IE" sz="3100" b="1" dirty="0">
                <a:solidFill>
                  <a:srgbClr val="000000"/>
                </a:solidFill>
                <a:latin typeface="+mn-lt"/>
              </a:rPr>
            </a:br>
            <a:r>
              <a:rPr lang="en-IE" sz="3100" b="1" dirty="0">
                <a:solidFill>
                  <a:srgbClr val="000000"/>
                </a:solidFill>
                <a:latin typeface="+mn-lt"/>
              </a:rPr>
              <a:t>(LO 1.10) </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List 4 reasons for Globalisation</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E8D31D77-D844-4FB9-90A5-F5A8C571EA50}"/>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B78E31DC-EB7B-436E-8CC5-3DAFAA27E919}"/>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34833565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6 – Answer Questions 1</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7" name="Content Placeholder 6">
            <a:extLst>
              <a:ext uri="{FF2B5EF4-FFF2-40B4-BE49-F238E27FC236}">
                <a16:creationId xmlns:a16="http://schemas.microsoft.com/office/drawing/2014/main" id="{0C8FC8E7-ABB9-4FC5-B448-A39A150DC3FC}"/>
              </a:ext>
            </a:extLst>
          </p:cNvPr>
          <p:cNvSpPr>
            <a:spLocks noGrp="1"/>
          </p:cNvSpPr>
          <p:nvPr>
            <p:ph idx="1"/>
          </p:nvPr>
        </p:nvSpPr>
        <p:spPr>
          <a:xfrm>
            <a:off x="838200" y="1825625"/>
            <a:ext cx="10515600" cy="2865645"/>
          </a:xfrm>
        </p:spPr>
        <p:txBody>
          <a:bodyPr>
            <a:normAutofit lnSpcReduction="10000"/>
          </a:bodyPr>
          <a:lstStyle/>
          <a:p>
            <a:pPr marL="0" indent="0" algn="l" rtl="0" fontAlgn="base">
              <a:buNone/>
            </a:pPr>
            <a:r>
              <a:rPr lang="en-GB" sz="1800" b="0" i="0" dirty="0">
                <a:solidFill>
                  <a:srgbClr val="000000"/>
                </a:solidFill>
                <a:effectLst/>
                <a:latin typeface="Calibri" panose="020F0502020204030204" pitchFamily="34" charset="0"/>
              </a:rPr>
              <a:t>The following are some of the reason that have helped the Globalisation process </a:t>
            </a:r>
            <a:endParaRPr lang="en-GB" b="0" i="0" dirty="0">
              <a:solidFill>
                <a:srgbClr val="000000"/>
              </a:solidFill>
              <a:effectLst/>
              <a:latin typeface="Segoe UI" panose="020B0502040204020203" pitchFamily="34" charset="0"/>
            </a:endParaRPr>
          </a:p>
          <a:p>
            <a:pPr algn="l" rtl="0" fontAlgn="base">
              <a:buFont typeface="+mj-lt"/>
              <a:buAutoNum type="arabicPeriod"/>
            </a:pPr>
            <a:r>
              <a:rPr lang="en-GB" sz="1800" b="0" i="0" dirty="0">
                <a:solidFill>
                  <a:srgbClr val="000000"/>
                </a:solidFill>
                <a:effectLst/>
                <a:latin typeface="Calibri" panose="020F0502020204030204" pitchFamily="34" charset="0"/>
              </a:rPr>
              <a:t>Improvement in Technology </a:t>
            </a:r>
          </a:p>
          <a:p>
            <a:pPr algn="l" rtl="0" fontAlgn="base">
              <a:buFont typeface="+mj-lt"/>
              <a:buAutoNum type="arabicPeriod" startAt="2"/>
            </a:pPr>
            <a:r>
              <a:rPr lang="en-GB" sz="1800" b="0" i="0" dirty="0">
                <a:solidFill>
                  <a:srgbClr val="000000"/>
                </a:solidFill>
                <a:effectLst/>
                <a:latin typeface="Calibri" panose="020F0502020204030204" pitchFamily="34" charset="0"/>
              </a:rPr>
              <a:t>Consumer Demands </a:t>
            </a:r>
          </a:p>
          <a:p>
            <a:pPr algn="l" rtl="0" fontAlgn="base">
              <a:buFont typeface="+mj-lt"/>
              <a:buAutoNum type="arabicPeriod" startAt="3"/>
            </a:pPr>
            <a:r>
              <a:rPr lang="en-GB" sz="1800" b="0" i="0" dirty="0">
                <a:solidFill>
                  <a:srgbClr val="000000"/>
                </a:solidFill>
                <a:effectLst/>
                <a:latin typeface="Calibri" panose="020F0502020204030204" pitchFamily="34" charset="0"/>
              </a:rPr>
              <a:t>Economic of scale </a:t>
            </a:r>
          </a:p>
          <a:p>
            <a:pPr algn="l" rtl="0" fontAlgn="base">
              <a:buFont typeface="+mj-lt"/>
              <a:buAutoNum type="arabicPeriod" startAt="4"/>
            </a:pPr>
            <a:r>
              <a:rPr lang="en-GB" sz="1800" b="0" i="0" dirty="0">
                <a:solidFill>
                  <a:srgbClr val="000000"/>
                </a:solidFill>
                <a:effectLst/>
                <a:latin typeface="Calibri" panose="020F0502020204030204" pitchFamily="34" charset="0"/>
              </a:rPr>
              <a:t>Freedom of Trade </a:t>
            </a:r>
          </a:p>
          <a:p>
            <a:pPr algn="l" rtl="0" fontAlgn="base">
              <a:buFont typeface="+mj-lt"/>
              <a:buAutoNum type="arabicPeriod" startAt="5"/>
            </a:pPr>
            <a:r>
              <a:rPr lang="en-GB" sz="1800" b="0" i="0" dirty="0">
                <a:solidFill>
                  <a:srgbClr val="000000"/>
                </a:solidFill>
                <a:effectLst/>
                <a:latin typeface="Calibri" panose="020F0502020204030204" pitchFamily="34" charset="0"/>
              </a:rPr>
              <a:t>Labour availability and skills </a:t>
            </a:r>
          </a:p>
          <a:p>
            <a:pPr algn="l" rtl="0" fontAlgn="base">
              <a:buFont typeface="+mj-lt"/>
              <a:buAutoNum type="arabicPeriod" startAt="6"/>
            </a:pPr>
            <a:r>
              <a:rPr lang="en-GB" sz="1800" b="0" i="0" dirty="0">
                <a:solidFill>
                  <a:srgbClr val="000000"/>
                </a:solidFill>
                <a:effectLst/>
                <a:latin typeface="Calibri" panose="020F0502020204030204" pitchFamily="34" charset="0"/>
              </a:rPr>
              <a:t>Decreased transport Costs </a:t>
            </a:r>
          </a:p>
          <a:p>
            <a:pPr algn="l" rtl="0" fontAlgn="base">
              <a:buFont typeface="+mj-lt"/>
              <a:buAutoNum type="arabicPeriod" startAt="7"/>
            </a:pPr>
            <a:r>
              <a:rPr lang="en-GB" sz="1800" b="0" i="0" dirty="0">
                <a:solidFill>
                  <a:srgbClr val="000000"/>
                </a:solidFill>
                <a:effectLst/>
                <a:latin typeface="Calibri" panose="020F0502020204030204" pitchFamily="34" charset="0"/>
              </a:rPr>
              <a:t>Transport Improvements </a:t>
            </a:r>
          </a:p>
        </p:txBody>
      </p:sp>
    </p:spTree>
    <p:extLst>
      <p:ext uri="{BB962C8B-B14F-4D97-AF65-F5344CB8AC3E}">
        <p14:creationId xmlns:p14="http://schemas.microsoft.com/office/powerpoint/2010/main" val="28145026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6 – Question 2 (4 Marks) (LO 1.9)</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38200" y="1391478"/>
            <a:ext cx="10515600" cy="4785485"/>
          </a:xfrm>
        </p:spPr>
        <p:txBody>
          <a:bodyPr/>
          <a:lstStyle/>
          <a:p>
            <a:pPr marL="0" indent="0">
              <a:buNone/>
            </a:pPr>
            <a:r>
              <a:rPr lang="en-IE" dirty="0"/>
              <a:t>Match the terms with the correct definition</a:t>
            </a:r>
          </a:p>
          <a:p>
            <a:pPr marL="0" indent="0">
              <a:buNone/>
            </a:pPr>
            <a:endParaRPr lang="en-IE" dirty="0"/>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pic>
        <p:nvPicPr>
          <p:cNvPr id="9" name="Graphic 8" descr="Questions with solid fill">
            <a:hlinkClick r:id="rId5"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516825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1" name="Arrow: Left 10">
            <a:extLst>
              <a:ext uri="{FF2B5EF4-FFF2-40B4-BE49-F238E27FC236}">
                <a16:creationId xmlns:a16="http://schemas.microsoft.com/office/drawing/2014/main" id="{49ADDDFC-9F04-4330-8850-7A300BF0FF4F}"/>
              </a:ext>
            </a:extLst>
          </p:cNvPr>
          <p:cNvSpPr/>
          <p:nvPr/>
        </p:nvSpPr>
        <p:spPr>
          <a:xfrm>
            <a:off x="6671909"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Answer</a:t>
            </a:r>
          </a:p>
        </p:txBody>
      </p:sp>
      <p:graphicFrame>
        <p:nvGraphicFramePr>
          <p:cNvPr id="4" name="Table 6">
            <a:extLst>
              <a:ext uri="{FF2B5EF4-FFF2-40B4-BE49-F238E27FC236}">
                <a16:creationId xmlns:a16="http://schemas.microsoft.com/office/drawing/2014/main" id="{A92BC8C0-E848-401B-AB8E-8D8FA4E42031}"/>
              </a:ext>
            </a:extLst>
          </p:cNvPr>
          <p:cNvGraphicFramePr>
            <a:graphicFrameLocks noGrp="1"/>
          </p:cNvGraphicFramePr>
          <p:nvPr>
            <p:extLst>
              <p:ext uri="{D42A27DB-BD31-4B8C-83A1-F6EECF244321}">
                <p14:modId xmlns:p14="http://schemas.microsoft.com/office/powerpoint/2010/main" val="762923412"/>
              </p:ext>
            </p:extLst>
          </p:nvPr>
        </p:nvGraphicFramePr>
        <p:xfrm>
          <a:off x="970161" y="1907002"/>
          <a:ext cx="9644830" cy="2931160"/>
        </p:xfrm>
        <a:graphic>
          <a:graphicData uri="http://schemas.openxmlformats.org/drawingml/2006/table">
            <a:tbl>
              <a:tblPr firstRow="1" bandRow="1">
                <a:tableStyleId>{5C22544A-7EE6-4342-B048-85BDC9FD1C3A}</a:tableStyleId>
              </a:tblPr>
              <a:tblGrid>
                <a:gridCol w="940250">
                  <a:extLst>
                    <a:ext uri="{9D8B030D-6E8A-4147-A177-3AD203B41FA5}">
                      <a16:colId xmlns:a16="http://schemas.microsoft.com/office/drawing/2014/main" val="2519647281"/>
                    </a:ext>
                  </a:extLst>
                </a:gridCol>
                <a:gridCol w="2939885">
                  <a:extLst>
                    <a:ext uri="{9D8B030D-6E8A-4147-A177-3AD203B41FA5}">
                      <a16:colId xmlns:a16="http://schemas.microsoft.com/office/drawing/2014/main" val="1927902174"/>
                    </a:ext>
                  </a:extLst>
                </a:gridCol>
                <a:gridCol w="649356">
                  <a:extLst>
                    <a:ext uri="{9D8B030D-6E8A-4147-A177-3AD203B41FA5}">
                      <a16:colId xmlns:a16="http://schemas.microsoft.com/office/drawing/2014/main" val="1016175854"/>
                    </a:ext>
                  </a:extLst>
                </a:gridCol>
                <a:gridCol w="5115339">
                  <a:extLst>
                    <a:ext uri="{9D8B030D-6E8A-4147-A177-3AD203B41FA5}">
                      <a16:colId xmlns:a16="http://schemas.microsoft.com/office/drawing/2014/main" val="2489458621"/>
                    </a:ext>
                  </a:extLst>
                </a:gridCol>
              </a:tblGrid>
              <a:tr h="370840">
                <a:tc>
                  <a:txBody>
                    <a:bodyPr/>
                    <a:lstStyle/>
                    <a:p>
                      <a:endParaRPr lang="en-IE" sz="1600" dirty="0"/>
                    </a:p>
                  </a:txBody>
                  <a:tcPr/>
                </a:tc>
                <a:tc>
                  <a:txBody>
                    <a:bodyPr/>
                    <a:lstStyle/>
                    <a:p>
                      <a:r>
                        <a:rPr lang="en-IE" sz="1600" dirty="0"/>
                        <a:t>Terms</a:t>
                      </a:r>
                    </a:p>
                  </a:txBody>
                  <a:tcPr/>
                </a:tc>
                <a:tc>
                  <a:txBody>
                    <a:bodyPr/>
                    <a:lstStyle/>
                    <a:p>
                      <a:endParaRPr lang="en-IE" sz="1600" dirty="0"/>
                    </a:p>
                  </a:txBody>
                  <a:tcPr/>
                </a:tc>
                <a:tc>
                  <a:txBody>
                    <a:bodyPr/>
                    <a:lstStyle/>
                    <a:p>
                      <a:r>
                        <a:rPr lang="en-IE" sz="1600" dirty="0"/>
                        <a:t>Definition</a:t>
                      </a:r>
                    </a:p>
                  </a:txBody>
                  <a:tcPr/>
                </a:tc>
                <a:extLst>
                  <a:ext uri="{0D108BD9-81ED-4DB2-BD59-A6C34878D82A}">
                    <a16:rowId xmlns:a16="http://schemas.microsoft.com/office/drawing/2014/main" val="3469412546"/>
                  </a:ext>
                </a:extLst>
              </a:tr>
              <a:tr h="370840">
                <a:tc>
                  <a:txBody>
                    <a:bodyPr/>
                    <a:lstStyle/>
                    <a:p>
                      <a:r>
                        <a:rPr lang="en-IE" sz="1600" dirty="0"/>
                        <a:t>A</a:t>
                      </a:r>
                    </a:p>
                  </a:txBody>
                  <a:tcPr/>
                </a:tc>
                <a:tc>
                  <a:txBody>
                    <a:bodyPr/>
                    <a:lstStyle/>
                    <a:p>
                      <a:r>
                        <a:rPr lang="en-IE" sz="1600" b="1" i="0" kern="1200" dirty="0">
                          <a:solidFill>
                            <a:schemeClr val="dk1"/>
                          </a:solidFill>
                          <a:effectLst/>
                          <a:latin typeface="+mn-lt"/>
                          <a:ea typeface="+mn-ea"/>
                          <a:cs typeface="+mn-cs"/>
                        </a:rPr>
                        <a:t>Transnational Company</a:t>
                      </a:r>
                      <a:endParaRPr lang="en-IE" sz="1600" dirty="0"/>
                    </a:p>
                  </a:txBody>
                  <a:tcPr/>
                </a:tc>
                <a:tc>
                  <a:txBody>
                    <a:bodyPr/>
                    <a:lstStyle/>
                    <a:p>
                      <a:r>
                        <a:rPr lang="en-IE" sz="1600" dirty="0"/>
                        <a:t>1</a:t>
                      </a:r>
                    </a:p>
                  </a:txBody>
                  <a:tcPr/>
                </a:tc>
                <a:tc>
                  <a:txBody>
                    <a:bodyPr/>
                    <a:lstStyle/>
                    <a:p>
                      <a:r>
                        <a:rPr lang="en-IE" sz="1600" b="0" i="0" kern="1200" dirty="0">
                          <a:solidFill>
                            <a:schemeClr val="dk1"/>
                          </a:solidFill>
                          <a:effectLst/>
                          <a:latin typeface="+mn-lt"/>
                          <a:ea typeface="+mn-ea"/>
                          <a:cs typeface="+mn-cs"/>
                        </a:rPr>
                        <a:t>This is the process by which the world become interconnected due to increases trade.</a:t>
                      </a:r>
                      <a:endParaRPr lang="en-IE" sz="1600" dirty="0"/>
                    </a:p>
                  </a:txBody>
                  <a:tcPr/>
                </a:tc>
                <a:extLst>
                  <a:ext uri="{0D108BD9-81ED-4DB2-BD59-A6C34878D82A}">
                    <a16:rowId xmlns:a16="http://schemas.microsoft.com/office/drawing/2014/main" val="1650180887"/>
                  </a:ext>
                </a:extLst>
              </a:tr>
              <a:tr h="370840">
                <a:tc>
                  <a:txBody>
                    <a:bodyPr/>
                    <a:lstStyle/>
                    <a:p>
                      <a:r>
                        <a:rPr lang="en-IE" sz="1600" dirty="0"/>
                        <a:t>B</a:t>
                      </a:r>
                    </a:p>
                  </a:txBody>
                  <a:tcPr/>
                </a:tc>
                <a:tc>
                  <a:txBody>
                    <a:bodyPr/>
                    <a:lstStyle/>
                    <a:p>
                      <a:r>
                        <a:rPr lang="en-IE" sz="1600" b="1" i="0" kern="1200" dirty="0">
                          <a:solidFill>
                            <a:schemeClr val="dk1"/>
                          </a:solidFill>
                          <a:effectLst/>
                          <a:latin typeface="+mn-lt"/>
                          <a:ea typeface="+mn-ea"/>
                          <a:cs typeface="+mn-cs"/>
                        </a:rPr>
                        <a:t>Foreign Direct Investment</a:t>
                      </a:r>
                      <a:endParaRPr lang="en-IE" sz="1600" dirty="0"/>
                    </a:p>
                  </a:txBody>
                  <a:tcPr/>
                </a:tc>
                <a:tc>
                  <a:txBody>
                    <a:bodyPr/>
                    <a:lstStyle/>
                    <a:p>
                      <a:r>
                        <a:rPr lang="en-IE" sz="1600" dirty="0"/>
                        <a:t>2</a:t>
                      </a:r>
                    </a:p>
                  </a:txBody>
                  <a:tcPr/>
                </a:tc>
                <a:tc>
                  <a:txBody>
                    <a:bodyPr/>
                    <a:lstStyle/>
                    <a:p>
                      <a:r>
                        <a:rPr lang="en-GB" sz="1600" b="0" i="0" kern="1200" dirty="0">
                          <a:solidFill>
                            <a:schemeClr val="dk1"/>
                          </a:solidFill>
                          <a:effectLst/>
                          <a:latin typeface="+mn-lt"/>
                          <a:ea typeface="+mn-ea"/>
                          <a:cs typeface="+mn-cs"/>
                        </a:rPr>
                        <a:t>This refers to how the product gets transported from the manufacture to the consumer </a:t>
                      </a:r>
                      <a:endParaRPr lang="en-IE" sz="1600" dirty="0"/>
                    </a:p>
                  </a:txBody>
                  <a:tcPr/>
                </a:tc>
                <a:extLst>
                  <a:ext uri="{0D108BD9-81ED-4DB2-BD59-A6C34878D82A}">
                    <a16:rowId xmlns:a16="http://schemas.microsoft.com/office/drawing/2014/main" val="2598473256"/>
                  </a:ext>
                </a:extLst>
              </a:tr>
              <a:tr h="370840">
                <a:tc>
                  <a:txBody>
                    <a:bodyPr/>
                    <a:lstStyle/>
                    <a:p>
                      <a:r>
                        <a:rPr lang="en-IE" sz="1600" dirty="0"/>
                        <a:t>C</a:t>
                      </a:r>
                    </a:p>
                  </a:txBody>
                  <a:tcPr/>
                </a:tc>
                <a:tc>
                  <a:txBody>
                    <a:bodyPr/>
                    <a:lstStyle/>
                    <a:p>
                      <a:r>
                        <a:rPr lang="en-IE" sz="1600" b="1" i="0" kern="1200" dirty="0">
                          <a:solidFill>
                            <a:schemeClr val="dk1"/>
                          </a:solidFill>
                          <a:effectLst/>
                          <a:latin typeface="+mn-lt"/>
                          <a:ea typeface="+mn-ea"/>
                          <a:cs typeface="+mn-cs"/>
                        </a:rPr>
                        <a:t>Delivery Systems </a:t>
                      </a:r>
                      <a:endParaRPr lang="en-IE" sz="1600" dirty="0"/>
                    </a:p>
                  </a:txBody>
                  <a:tcPr/>
                </a:tc>
                <a:tc>
                  <a:txBody>
                    <a:bodyPr/>
                    <a:lstStyle/>
                    <a:p>
                      <a:r>
                        <a:rPr lang="en-IE" sz="1600" dirty="0"/>
                        <a:t>3</a:t>
                      </a:r>
                    </a:p>
                  </a:txBody>
                  <a:tcPr/>
                </a:tc>
                <a:tc>
                  <a:txBody>
                    <a:bodyPr/>
                    <a:lstStyle/>
                    <a:p>
                      <a:r>
                        <a:rPr lang="en-IE" sz="1600" b="0" i="0" kern="1200" dirty="0">
                          <a:solidFill>
                            <a:schemeClr val="dk1"/>
                          </a:solidFill>
                          <a:effectLst/>
                          <a:latin typeface="+mn-lt"/>
                          <a:ea typeface="+mn-ea"/>
                          <a:cs typeface="+mn-cs"/>
                        </a:rPr>
                        <a:t>This is when a foreign company set ups a subsidiary of their parent company in Ireland or another country. It is also known as FDI and is called inward investment.</a:t>
                      </a:r>
                      <a:endParaRPr lang="en-IE" sz="1600" dirty="0"/>
                    </a:p>
                  </a:txBody>
                  <a:tcPr/>
                </a:tc>
                <a:extLst>
                  <a:ext uri="{0D108BD9-81ED-4DB2-BD59-A6C34878D82A}">
                    <a16:rowId xmlns:a16="http://schemas.microsoft.com/office/drawing/2014/main" val="2106853943"/>
                  </a:ext>
                </a:extLst>
              </a:tr>
              <a:tr h="0">
                <a:tc>
                  <a:txBody>
                    <a:bodyPr/>
                    <a:lstStyle/>
                    <a:p>
                      <a:r>
                        <a:rPr lang="en-IE" sz="1600" dirty="0"/>
                        <a:t>D</a:t>
                      </a:r>
                    </a:p>
                  </a:txBody>
                  <a:tcPr/>
                </a:tc>
                <a:tc>
                  <a:txBody>
                    <a:bodyPr/>
                    <a:lstStyle/>
                    <a:p>
                      <a:r>
                        <a:rPr lang="en-IE" sz="1600" b="1" i="0" kern="1200" dirty="0">
                          <a:solidFill>
                            <a:schemeClr val="dk1"/>
                          </a:solidFill>
                          <a:effectLst/>
                          <a:latin typeface="+mn-lt"/>
                          <a:ea typeface="+mn-ea"/>
                          <a:cs typeface="+mn-cs"/>
                        </a:rPr>
                        <a:t>Globalisation</a:t>
                      </a:r>
                      <a:endParaRPr lang="en-IE" sz="1600" dirty="0"/>
                    </a:p>
                  </a:txBody>
                  <a:tcPr/>
                </a:tc>
                <a:tc>
                  <a:txBody>
                    <a:bodyPr/>
                    <a:lstStyle/>
                    <a:p>
                      <a:r>
                        <a:rPr lang="en-IE" sz="1600" dirty="0"/>
                        <a:t>4</a:t>
                      </a:r>
                    </a:p>
                  </a:txBody>
                  <a:tcPr/>
                </a:tc>
                <a:tc>
                  <a:txBody>
                    <a:bodyPr/>
                    <a:lstStyle/>
                    <a:p>
                      <a:r>
                        <a:rPr lang="en-IE" sz="1600" b="0" i="0" kern="1200" dirty="0">
                          <a:solidFill>
                            <a:schemeClr val="dk1"/>
                          </a:solidFill>
                          <a:effectLst/>
                          <a:latin typeface="+mn-lt"/>
                          <a:ea typeface="+mn-ea"/>
                          <a:cs typeface="+mn-cs"/>
                        </a:rPr>
                        <a:t>This is when a company has their head office on one country and also operated is several different countries</a:t>
                      </a:r>
                      <a:endParaRPr lang="en-IE" sz="1600" dirty="0"/>
                    </a:p>
                  </a:txBody>
                  <a:tcPr/>
                </a:tc>
                <a:extLst>
                  <a:ext uri="{0D108BD9-81ED-4DB2-BD59-A6C34878D82A}">
                    <a16:rowId xmlns:a16="http://schemas.microsoft.com/office/drawing/2014/main" val="3970480169"/>
                  </a:ext>
                </a:extLst>
              </a:tr>
            </a:tbl>
          </a:graphicData>
        </a:graphic>
      </p:graphicFrame>
    </p:spTree>
    <p:extLst>
      <p:ext uri="{BB962C8B-B14F-4D97-AF65-F5344CB8AC3E}">
        <p14:creationId xmlns:p14="http://schemas.microsoft.com/office/powerpoint/2010/main" val="4223962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6 – Answer Question 2</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9"/>
            <a:ext cx="10515600" cy="3040338"/>
          </a:xfrm>
          <a:ln>
            <a:solidFill>
              <a:schemeClr val="bg1"/>
            </a:solidFill>
          </a:ln>
        </p:spPr>
        <p:txBody>
          <a:bodyPr/>
          <a:lstStyle/>
          <a:p>
            <a:pPr marL="0" indent="0">
              <a:buNone/>
            </a:pPr>
            <a:r>
              <a:rPr lang="en-GB" dirty="0"/>
              <a:t>A = 4</a:t>
            </a:r>
          </a:p>
          <a:p>
            <a:pPr marL="0" indent="0">
              <a:buNone/>
            </a:pPr>
            <a:r>
              <a:rPr lang="en-GB" dirty="0"/>
              <a:t>B = 3</a:t>
            </a:r>
          </a:p>
          <a:p>
            <a:pPr marL="0" indent="0">
              <a:buNone/>
            </a:pPr>
            <a:r>
              <a:rPr lang="en-GB" dirty="0"/>
              <a:t>C = 2</a:t>
            </a:r>
          </a:p>
          <a:p>
            <a:pPr marL="0" indent="0">
              <a:buNone/>
            </a:pPr>
            <a:r>
              <a:rPr lang="en-GB" dirty="0"/>
              <a:t>D = 1</a:t>
            </a:r>
            <a:endParaRPr lang="en-IE" dirty="0"/>
          </a:p>
        </p:txBody>
      </p:sp>
    </p:spTree>
    <p:extLst>
      <p:ext uri="{BB962C8B-B14F-4D97-AF65-F5344CB8AC3E}">
        <p14:creationId xmlns:p14="http://schemas.microsoft.com/office/powerpoint/2010/main" val="16786491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6 – Question 3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1.11)</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Explain 3 reason why we pay taxes</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4DB21F7D-A408-4BB6-A726-94D39786DCC6}"/>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9DF90175-FBFE-4D58-99B6-3B50539F883C}"/>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35721748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6 – Answer Number 3</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sp>
        <p:nvSpPr>
          <p:cNvPr id="14" name="Content Placeholder 2">
            <a:extLst>
              <a:ext uri="{FF2B5EF4-FFF2-40B4-BE49-F238E27FC236}">
                <a16:creationId xmlns:a16="http://schemas.microsoft.com/office/drawing/2014/main" id="{ADC6D1D7-056F-4A7B-BF8D-C5BA38A9B571}"/>
              </a:ext>
            </a:extLst>
          </p:cNvPr>
          <p:cNvSpPr>
            <a:spLocks noGrp="1"/>
          </p:cNvSpPr>
          <p:nvPr>
            <p:ph idx="1"/>
          </p:nvPr>
        </p:nvSpPr>
        <p:spPr>
          <a:xfrm>
            <a:off x="838200" y="1690689"/>
            <a:ext cx="10515600" cy="3133104"/>
          </a:xfrm>
          <a:ln>
            <a:solidFill>
              <a:schemeClr val="bg1"/>
            </a:solidFill>
          </a:ln>
        </p:spPr>
        <p:txBody>
          <a:bodyPr>
            <a:normAutofit/>
          </a:bodyPr>
          <a:lstStyle/>
          <a:p>
            <a:pPr marL="0" indent="0" algn="l" rtl="0" fontAlgn="base">
              <a:buNone/>
            </a:pPr>
            <a:r>
              <a:rPr lang="en-GB" sz="2000" b="0" i="0" dirty="0">
                <a:solidFill>
                  <a:srgbClr val="000000"/>
                </a:solidFill>
                <a:effectLst/>
                <a:latin typeface="Calibri" panose="020F0502020204030204" pitchFamily="34" charset="0"/>
              </a:rPr>
              <a:t>We pay taxes for the following reasons</a:t>
            </a:r>
          </a:p>
          <a:p>
            <a:pPr marL="457200" indent="-457200" algn="l" rtl="0" fontAlgn="base">
              <a:buFont typeface="+mj-lt"/>
              <a:buAutoNum type="arabicPeriod"/>
            </a:pPr>
            <a:r>
              <a:rPr lang="en-GB" sz="2000" b="0" i="0" dirty="0">
                <a:solidFill>
                  <a:srgbClr val="000000"/>
                </a:solidFill>
                <a:effectLst/>
                <a:latin typeface="Calibri" panose="020F0502020204030204" pitchFamily="34" charset="0"/>
              </a:rPr>
              <a:t>Government uses the income to fund essential public services. For example, Health, Education, Transport </a:t>
            </a:r>
          </a:p>
          <a:p>
            <a:pPr marL="457200" indent="-457200" algn="l" rtl="0" fontAlgn="base">
              <a:buFont typeface="+mj-lt"/>
              <a:buAutoNum type="arabicPeriod"/>
            </a:pPr>
            <a:r>
              <a:rPr lang="en-GB" sz="2000" b="0" i="0" dirty="0">
                <a:solidFill>
                  <a:srgbClr val="000000"/>
                </a:solidFill>
                <a:effectLst/>
                <a:latin typeface="Calibri" panose="020F0502020204030204" pitchFamily="34" charset="0"/>
              </a:rPr>
              <a:t>The Government uses the tax to distribute wealth within a economy.  </a:t>
            </a:r>
          </a:p>
          <a:p>
            <a:pPr marL="457200" indent="-457200" algn="l" rtl="0" fontAlgn="base">
              <a:buFont typeface="+mj-lt"/>
              <a:buAutoNum type="arabicPeriod"/>
            </a:pPr>
            <a:r>
              <a:rPr lang="en-GB" sz="2000" b="0" i="0" dirty="0">
                <a:solidFill>
                  <a:srgbClr val="000000"/>
                </a:solidFill>
                <a:effectLst/>
                <a:latin typeface="Calibri" panose="020F0502020204030204" pitchFamily="34" charset="0"/>
              </a:rPr>
              <a:t>The government uses the tax to promote or discourage certain activities. For example, lower tax to increase consumer spending or higher tax on cigarettes to try and stop people form smoking</a:t>
            </a:r>
          </a:p>
        </p:txBody>
      </p:sp>
    </p:spTree>
    <p:extLst>
      <p:ext uri="{BB962C8B-B14F-4D97-AF65-F5344CB8AC3E}">
        <p14:creationId xmlns:p14="http://schemas.microsoft.com/office/powerpoint/2010/main" val="25549472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6 – Question 4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1.12)</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Explain the following 3 terms</a:t>
            </a:r>
          </a:p>
          <a:p>
            <a:pPr marL="514350" indent="-514350">
              <a:buAutoNum type="arabicPeriod"/>
            </a:pPr>
            <a:r>
              <a:rPr lang="en-IE" sz="3100" dirty="0">
                <a:solidFill>
                  <a:srgbClr val="000000"/>
                </a:solidFill>
              </a:rPr>
              <a:t>Tax liability</a:t>
            </a:r>
          </a:p>
          <a:p>
            <a:pPr marL="514350" indent="-514350">
              <a:buAutoNum type="arabicPeriod"/>
            </a:pPr>
            <a:r>
              <a:rPr lang="en-IE" sz="3100" dirty="0">
                <a:solidFill>
                  <a:srgbClr val="000000"/>
                </a:solidFill>
              </a:rPr>
              <a:t>Tax avoidance</a:t>
            </a:r>
          </a:p>
          <a:p>
            <a:pPr marL="514350" indent="-514350">
              <a:buAutoNum type="arabicPeriod"/>
            </a:pPr>
            <a:r>
              <a:rPr lang="en-IE" sz="3100" dirty="0">
                <a:solidFill>
                  <a:srgbClr val="000000"/>
                </a:solidFill>
              </a:rPr>
              <a:t>Tax evasion</a:t>
            </a:r>
          </a:p>
          <a:p>
            <a:pPr marL="514350" indent="-514350">
              <a:buAutoNum type="arabicPeriod"/>
            </a:pPr>
            <a:endParaRPr lang="en-IE" sz="3100" dirty="0">
              <a:solidFill>
                <a:srgbClr val="000000"/>
              </a:solidFill>
            </a:endParaRPr>
          </a:p>
          <a:p>
            <a:pPr marL="0" indent="0">
              <a:buNone/>
            </a:pPr>
            <a:endParaRPr lang="en-IE" sz="3100" dirty="0">
              <a:solidFill>
                <a:srgbClr val="000000"/>
              </a:solidFill>
            </a:endParaRPr>
          </a:p>
          <a:p>
            <a:pPr marL="514350" indent="-514350">
              <a:buAutoNum type="arabicPeriod"/>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FB54079E-6A1D-4D67-BCD5-177B872E5A63}"/>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89401A76-7B90-4306-95C2-2B32C68A80D6}"/>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68849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6 – Answer Question 4</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21" name="Content Placeholder 2">
            <a:extLst>
              <a:ext uri="{FF2B5EF4-FFF2-40B4-BE49-F238E27FC236}">
                <a16:creationId xmlns:a16="http://schemas.microsoft.com/office/drawing/2014/main" id="{D51E5DA8-791B-49A0-8E4B-3F68F4215C71}"/>
              </a:ext>
            </a:extLst>
          </p:cNvPr>
          <p:cNvGraphicFramePr/>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133684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6 – Question 5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1.11)</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What do the following Initial stand for</a:t>
            </a:r>
          </a:p>
          <a:p>
            <a:pPr marL="0" indent="0">
              <a:buNone/>
            </a:pPr>
            <a:r>
              <a:rPr lang="en-IE" sz="3100" dirty="0">
                <a:solidFill>
                  <a:srgbClr val="000000"/>
                </a:solidFill>
              </a:rPr>
              <a:t>1. PAYE</a:t>
            </a:r>
          </a:p>
          <a:p>
            <a:pPr marL="0" indent="0">
              <a:buNone/>
            </a:pPr>
            <a:r>
              <a:rPr lang="en-IE" sz="3100" dirty="0">
                <a:solidFill>
                  <a:srgbClr val="000000"/>
                </a:solidFill>
              </a:rPr>
              <a:t>2. PRSI</a:t>
            </a:r>
          </a:p>
          <a:p>
            <a:pPr marL="0" indent="0">
              <a:buNone/>
            </a:pPr>
            <a:r>
              <a:rPr lang="en-IE" sz="3100" dirty="0">
                <a:solidFill>
                  <a:srgbClr val="000000"/>
                </a:solidFill>
              </a:rPr>
              <a:t>3. USC</a:t>
            </a: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465B50DD-5EC8-430A-89ED-D516BE9D695B}"/>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02AADF13-F9F7-46F6-96C7-9EA6FBF96BCA}"/>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41533452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6 – Answer Question 5</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B0DB9F60-42CD-4699-B318-24709C2C0339}"/>
              </a:ext>
            </a:extLst>
          </p:cNvPr>
          <p:cNvGraphicFramePr>
            <a:graphicFrameLocks noGrp="1"/>
          </p:cNvGraphicFramePr>
          <p:nvPr>
            <p:ph idx="1"/>
            <p:extLst>
              <p:ext uri="{D42A27DB-BD31-4B8C-83A1-F6EECF244321}">
                <p14:modId xmlns:p14="http://schemas.microsoft.com/office/powerpoint/2010/main" val="2970509037"/>
              </p:ext>
            </p:extLst>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2766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1136428" y="627564"/>
            <a:ext cx="7474172" cy="1325563"/>
          </a:xfrm>
        </p:spPr>
        <p:txBody>
          <a:bodyPr>
            <a:normAutofit/>
          </a:bodyPr>
          <a:lstStyle/>
          <a:p>
            <a:r>
              <a:rPr lang="en-IE" dirty="0"/>
              <a:t>Slide 5 – Second dice rolled</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1136429" y="2278173"/>
            <a:ext cx="6467867" cy="3450613"/>
          </a:xfrm>
        </p:spPr>
        <p:txBody>
          <a:bodyPr anchor="ctr">
            <a:normAutofit/>
          </a:bodyPr>
          <a:lstStyle/>
          <a:p>
            <a:pPr marL="0" indent="0">
              <a:buNone/>
            </a:pPr>
            <a:r>
              <a:rPr lang="en-IE" sz="2400" dirty="0">
                <a:hlinkClick r:id="rId2" action="ppaction://hlinksldjump"/>
              </a:rPr>
              <a:t>No 1 = Question 1</a:t>
            </a:r>
            <a:endParaRPr lang="en-IE" sz="2400" dirty="0"/>
          </a:p>
          <a:p>
            <a:pPr marL="0" indent="0">
              <a:buNone/>
            </a:pPr>
            <a:r>
              <a:rPr lang="en-IE" sz="2400" dirty="0">
                <a:hlinkClick r:id="rId3" action="ppaction://hlinksldjump"/>
              </a:rPr>
              <a:t>No 2= Question 2</a:t>
            </a:r>
            <a:endParaRPr lang="en-IE" sz="2400" dirty="0"/>
          </a:p>
          <a:p>
            <a:pPr marL="0" indent="0">
              <a:buNone/>
            </a:pPr>
            <a:r>
              <a:rPr lang="en-IE" sz="2400" dirty="0">
                <a:hlinkClick r:id="rId4" action="ppaction://hlinksldjump"/>
              </a:rPr>
              <a:t>No 3 = Question 3</a:t>
            </a:r>
            <a:endParaRPr lang="en-IE" sz="2400" dirty="0"/>
          </a:p>
          <a:p>
            <a:pPr marL="0" indent="0">
              <a:buNone/>
            </a:pPr>
            <a:r>
              <a:rPr lang="en-IE" sz="2400" dirty="0">
                <a:hlinkClick r:id="rId5" action="ppaction://hlinksldjump"/>
              </a:rPr>
              <a:t>No 4 = Question 4</a:t>
            </a:r>
            <a:endParaRPr lang="en-IE" sz="2400" dirty="0"/>
          </a:p>
          <a:p>
            <a:pPr marL="0" indent="0">
              <a:buNone/>
            </a:pPr>
            <a:r>
              <a:rPr lang="en-IE" sz="2400" dirty="0">
                <a:hlinkClick r:id="rId6" action="ppaction://hlinksldjump"/>
              </a:rPr>
              <a:t>No 5 = Question 5</a:t>
            </a:r>
            <a:endParaRPr lang="en-IE" sz="2400" dirty="0"/>
          </a:p>
          <a:p>
            <a:pPr marL="0" indent="0">
              <a:buNone/>
            </a:pPr>
            <a:r>
              <a:rPr lang="en-IE" sz="2400" dirty="0">
                <a:hlinkClick r:id="rId7" action="ppaction://hlinksldjump"/>
              </a:rPr>
              <a:t>No 6 = Question 6</a:t>
            </a:r>
            <a:endParaRPr lang="en-IE" sz="2400" dirty="0"/>
          </a:p>
          <a:p>
            <a:pPr marL="0" indent="0">
              <a:buNone/>
            </a:pPr>
            <a:endParaRPr lang="en-IE" sz="2400" dirty="0"/>
          </a:p>
          <a:p>
            <a:pPr marL="0" indent="0">
              <a:buNone/>
            </a:pPr>
            <a:endParaRPr lang="en-IE" sz="24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Window with solid fill">
            <a:hlinkClick r:id="rId8"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3987" y="2857501"/>
            <a:ext cx="1142998" cy="1142998"/>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flipH="1">
            <a:off x="6395400" y="2708999"/>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1600" dirty="0">
                <a:latin typeface="Comic Sans MS" panose="030F0702030302020204" pitchFamily="66" charset="0"/>
              </a:rPr>
              <a:t>Click Here for the Home Page</a:t>
            </a:r>
            <a:endParaRPr lang="en-IE" sz="1600">
              <a:latin typeface="Comic Sans MS" panose="030F0702030302020204" pitchFamily="66" charset="0"/>
            </a:endParaRPr>
          </a:p>
        </p:txBody>
      </p:sp>
    </p:spTree>
    <p:extLst>
      <p:ext uri="{BB962C8B-B14F-4D97-AF65-F5344CB8AC3E}">
        <p14:creationId xmlns:p14="http://schemas.microsoft.com/office/powerpoint/2010/main" val="4178071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804672" y="802955"/>
            <a:ext cx="5145024" cy="1454051"/>
          </a:xfrm>
        </p:spPr>
        <p:txBody>
          <a:bodyPr>
            <a:normAutofit/>
          </a:bodyPr>
          <a:lstStyle/>
          <a:p>
            <a:pPr algn="ctr"/>
            <a:r>
              <a:rPr lang="en-IE" sz="3100" b="1" dirty="0">
                <a:solidFill>
                  <a:srgbClr val="000000"/>
                </a:solidFill>
                <a:latin typeface="+mn-lt"/>
              </a:rPr>
              <a:t>Slide 6 – Question 6 </a:t>
            </a:r>
            <a:br>
              <a:rPr lang="en-IE" sz="3100" b="1" dirty="0">
                <a:solidFill>
                  <a:srgbClr val="000000"/>
                </a:solidFill>
                <a:latin typeface="+mn-lt"/>
              </a:rPr>
            </a:br>
            <a:r>
              <a:rPr lang="en-IE" sz="3100" b="1" dirty="0">
                <a:solidFill>
                  <a:srgbClr val="000000"/>
                </a:solidFill>
                <a:latin typeface="+mn-lt"/>
              </a:rPr>
              <a:t>(6 marks) </a:t>
            </a:r>
            <a:br>
              <a:rPr lang="en-IE" sz="3100" b="1" dirty="0">
                <a:solidFill>
                  <a:srgbClr val="000000"/>
                </a:solidFill>
                <a:latin typeface="+mn-lt"/>
              </a:rPr>
            </a:br>
            <a:r>
              <a:rPr lang="en-IE" sz="3100" b="1" dirty="0">
                <a:solidFill>
                  <a:srgbClr val="000000"/>
                </a:solidFill>
                <a:latin typeface="+mn-lt"/>
              </a:rPr>
              <a:t>(LO 1.11)</a:t>
            </a:r>
          </a:p>
        </p:txBody>
      </p:sp>
      <p:sp>
        <p:nvSpPr>
          <p:cNvPr id="2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Questions with solid fill">
            <a:hlinkClick r:id="rId3" action="ppaction://hlinksldjump"/>
            <a:extLst>
              <a:ext uri="{FF2B5EF4-FFF2-40B4-BE49-F238E27FC236}">
                <a16:creationId xmlns:a16="http://schemas.microsoft.com/office/drawing/2014/main" id="{CE838828-FFF8-433B-A80E-16C3D438D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804672" y="2421682"/>
            <a:ext cx="5145024" cy="3639289"/>
          </a:xfrm>
        </p:spPr>
        <p:txBody>
          <a:bodyPr anchor="ctr">
            <a:normAutofit/>
          </a:bodyPr>
          <a:lstStyle/>
          <a:p>
            <a:pPr marL="0" indent="0">
              <a:buNone/>
            </a:pPr>
            <a:endParaRPr lang="en-IE" sz="3100" dirty="0">
              <a:solidFill>
                <a:srgbClr val="000000"/>
              </a:solidFill>
            </a:endParaRPr>
          </a:p>
          <a:p>
            <a:pPr marL="0" indent="0">
              <a:buNone/>
            </a:pPr>
            <a:r>
              <a:rPr lang="en-IE" sz="3100" dirty="0">
                <a:solidFill>
                  <a:srgbClr val="000000"/>
                </a:solidFill>
              </a:rPr>
              <a:t>Explain the following 3 terms</a:t>
            </a:r>
          </a:p>
          <a:p>
            <a:pPr marL="0" indent="0">
              <a:buNone/>
            </a:pPr>
            <a:r>
              <a:rPr lang="en-IE" sz="3100" dirty="0">
                <a:solidFill>
                  <a:srgbClr val="000000"/>
                </a:solidFill>
              </a:rPr>
              <a:t>Tax Rate</a:t>
            </a:r>
          </a:p>
          <a:p>
            <a:pPr marL="0" indent="0">
              <a:buNone/>
            </a:pPr>
            <a:r>
              <a:rPr lang="en-IE" sz="3100" dirty="0">
                <a:solidFill>
                  <a:srgbClr val="000000"/>
                </a:solidFill>
              </a:rPr>
              <a:t>SRCOP</a:t>
            </a:r>
          </a:p>
          <a:p>
            <a:pPr marL="0" indent="0">
              <a:buNone/>
            </a:pPr>
            <a:r>
              <a:rPr lang="en-IE" sz="3100" dirty="0">
                <a:solidFill>
                  <a:srgbClr val="000000"/>
                </a:solidFill>
              </a:rPr>
              <a:t>Tax Credits</a:t>
            </a:r>
          </a:p>
          <a:p>
            <a:pPr marL="0" indent="0">
              <a:buNone/>
            </a:pPr>
            <a:endParaRPr lang="en-IE" sz="3100" dirty="0">
              <a:solidFill>
                <a:srgbClr val="000000"/>
              </a:solidFill>
            </a:endParaRPr>
          </a:p>
          <a:p>
            <a:pPr marL="0" indent="0">
              <a:buNone/>
            </a:pPr>
            <a:endParaRPr lang="en-IE" sz="3100" dirty="0">
              <a:solidFill>
                <a:srgbClr val="000000"/>
              </a:solidFill>
            </a:endParaRPr>
          </a:p>
          <a:p>
            <a:pPr marL="0" indent="0">
              <a:buNone/>
            </a:pPr>
            <a:endParaRPr lang="en-IE" sz="3100" dirty="0">
              <a:solidFill>
                <a:srgbClr val="000000"/>
              </a:solidFill>
            </a:endParaRPr>
          </a:p>
        </p:txBody>
      </p:sp>
      <p:sp>
        <p:nvSpPr>
          <p:cNvPr id="2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Window with solid fill">
            <a:hlinkClick r:id="rId6"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2423" y="3989614"/>
            <a:ext cx="2548155" cy="2548155"/>
          </a:xfrm>
          <a:prstGeom prst="rect">
            <a:avLst/>
          </a:prstGeom>
        </p:spPr>
      </p:pic>
      <p:sp>
        <p:nvSpPr>
          <p:cNvPr id="12" name="Rectangle: Rounded Corners 11">
            <a:extLst>
              <a:ext uri="{FF2B5EF4-FFF2-40B4-BE49-F238E27FC236}">
                <a16:creationId xmlns:a16="http://schemas.microsoft.com/office/drawing/2014/main" id="{2CA41A15-8C04-4A9C-A8C5-0E79EBA93604}"/>
              </a:ext>
            </a:extLst>
          </p:cNvPr>
          <p:cNvSpPr/>
          <p:nvPr/>
        </p:nvSpPr>
        <p:spPr>
          <a:xfrm>
            <a:off x="7272997" y="1633307"/>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
        <p:nvSpPr>
          <p:cNvPr id="13" name="Rectangle: Rounded Corners 12">
            <a:extLst>
              <a:ext uri="{FF2B5EF4-FFF2-40B4-BE49-F238E27FC236}">
                <a16:creationId xmlns:a16="http://schemas.microsoft.com/office/drawing/2014/main" id="{19CEE56E-1C26-45E9-BA07-0BAFBE4C86EA}"/>
              </a:ext>
            </a:extLst>
          </p:cNvPr>
          <p:cNvSpPr/>
          <p:nvPr/>
        </p:nvSpPr>
        <p:spPr>
          <a:xfrm>
            <a:off x="8872423" y="2971528"/>
            <a:ext cx="2349305" cy="98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Click the picture above for the answer</a:t>
            </a:r>
          </a:p>
        </p:txBody>
      </p:sp>
    </p:spTree>
    <p:extLst>
      <p:ext uri="{BB962C8B-B14F-4D97-AF65-F5344CB8AC3E}">
        <p14:creationId xmlns:p14="http://schemas.microsoft.com/office/powerpoint/2010/main" val="10536654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p:txBody>
          <a:bodyPr/>
          <a:lstStyle/>
          <a:p>
            <a:r>
              <a:rPr lang="en-IE" dirty="0"/>
              <a:t>Slide 6 – Answer Number 6</a:t>
            </a:r>
          </a:p>
        </p:txBody>
      </p:sp>
      <p:pic>
        <p:nvPicPr>
          <p:cNvPr id="5" name="Graphic 4" descr="Window with solid fill">
            <a:hlinkClick r:id="rId2"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909" y="5073943"/>
            <a:ext cx="914400" cy="914400"/>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a:off x="1990018" y="4823792"/>
            <a:ext cx="2794017" cy="1488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latin typeface="Comic Sans MS" panose="030F0702030302020204" pitchFamily="66" charset="0"/>
              </a:rPr>
              <a:t>Click Here for the Home Page</a:t>
            </a:r>
          </a:p>
        </p:txBody>
      </p:sp>
      <p:graphicFrame>
        <p:nvGraphicFramePr>
          <p:cNvPr id="16" name="Content Placeholder 2">
            <a:extLst>
              <a:ext uri="{FF2B5EF4-FFF2-40B4-BE49-F238E27FC236}">
                <a16:creationId xmlns:a16="http://schemas.microsoft.com/office/drawing/2014/main" id="{609DC62F-680B-4D32-8F54-7297FAE870B0}"/>
              </a:ext>
            </a:extLst>
          </p:cNvPr>
          <p:cNvGraphicFramePr>
            <a:graphicFrameLocks noGrp="1"/>
          </p:cNvGraphicFramePr>
          <p:nvPr>
            <p:ph idx="1"/>
            <p:extLst>
              <p:ext uri="{D42A27DB-BD31-4B8C-83A1-F6EECF244321}">
                <p14:modId xmlns:p14="http://schemas.microsoft.com/office/powerpoint/2010/main" val="720934543"/>
              </p:ext>
            </p:extLst>
          </p:nvPr>
        </p:nvGraphicFramePr>
        <p:xfrm>
          <a:off x="838200" y="1690689"/>
          <a:ext cx="10515600" cy="3133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7232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2C09-C770-4BCA-BA67-687B65292F18}"/>
              </a:ext>
            </a:extLst>
          </p:cNvPr>
          <p:cNvSpPr>
            <a:spLocks noGrp="1"/>
          </p:cNvSpPr>
          <p:nvPr>
            <p:ph type="title"/>
          </p:nvPr>
        </p:nvSpPr>
        <p:spPr>
          <a:xfrm>
            <a:off x="1136428" y="627564"/>
            <a:ext cx="7474172" cy="1325563"/>
          </a:xfrm>
        </p:spPr>
        <p:txBody>
          <a:bodyPr>
            <a:normAutofit/>
          </a:bodyPr>
          <a:lstStyle/>
          <a:p>
            <a:r>
              <a:rPr lang="en-IE" dirty="0"/>
              <a:t>Slide 6</a:t>
            </a:r>
          </a:p>
        </p:txBody>
      </p:sp>
      <p:sp>
        <p:nvSpPr>
          <p:cNvPr id="3" name="Content Placeholder 2">
            <a:extLst>
              <a:ext uri="{FF2B5EF4-FFF2-40B4-BE49-F238E27FC236}">
                <a16:creationId xmlns:a16="http://schemas.microsoft.com/office/drawing/2014/main" id="{200AC01E-D23C-485C-A58B-308C25A570A3}"/>
              </a:ext>
            </a:extLst>
          </p:cNvPr>
          <p:cNvSpPr>
            <a:spLocks noGrp="1"/>
          </p:cNvSpPr>
          <p:nvPr>
            <p:ph idx="1"/>
          </p:nvPr>
        </p:nvSpPr>
        <p:spPr>
          <a:xfrm>
            <a:off x="1136429" y="2278173"/>
            <a:ext cx="6467867" cy="3450613"/>
          </a:xfrm>
        </p:spPr>
        <p:txBody>
          <a:bodyPr anchor="ctr">
            <a:normAutofit/>
          </a:bodyPr>
          <a:lstStyle/>
          <a:p>
            <a:pPr marL="0" indent="0">
              <a:buNone/>
            </a:pPr>
            <a:r>
              <a:rPr lang="en-IE" sz="2400" dirty="0">
                <a:hlinkClick r:id="rId2" action="ppaction://hlinksldjump"/>
              </a:rPr>
              <a:t>Question 1</a:t>
            </a:r>
            <a:endParaRPr lang="en-IE" sz="2400" dirty="0"/>
          </a:p>
          <a:p>
            <a:pPr marL="0" indent="0">
              <a:buNone/>
            </a:pPr>
            <a:r>
              <a:rPr lang="en-IE" sz="2400" dirty="0">
                <a:hlinkClick r:id="rId3" action="ppaction://hlinksldjump"/>
              </a:rPr>
              <a:t>Question 2</a:t>
            </a:r>
            <a:endParaRPr lang="en-IE" sz="2400" dirty="0"/>
          </a:p>
          <a:p>
            <a:pPr marL="0" indent="0">
              <a:buNone/>
            </a:pPr>
            <a:r>
              <a:rPr lang="en-IE" sz="2400" dirty="0">
                <a:hlinkClick r:id="rId4" action="ppaction://hlinksldjump"/>
              </a:rPr>
              <a:t>Question 3</a:t>
            </a:r>
            <a:endParaRPr lang="en-IE" sz="2400" dirty="0"/>
          </a:p>
          <a:p>
            <a:pPr marL="0" indent="0">
              <a:buNone/>
            </a:pPr>
            <a:r>
              <a:rPr lang="en-IE" sz="2400" dirty="0">
                <a:hlinkClick r:id="rId5" action="ppaction://hlinksldjump"/>
              </a:rPr>
              <a:t>Question 4</a:t>
            </a:r>
            <a:endParaRPr lang="en-IE" sz="2400" dirty="0"/>
          </a:p>
          <a:p>
            <a:pPr marL="0" indent="0">
              <a:buNone/>
            </a:pPr>
            <a:r>
              <a:rPr lang="en-IE" sz="2400" dirty="0">
                <a:hlinkClick r:id="rId6" action="ppaction://hlinksldjump"/>
              </a:rPr>
              <a:t>Question 5</a:t>
            </a:r>
            <a:endParaRPr lang="en-IE" sz="2400" dirty="0"/>
          </a:p>
          <a:p>
            <a:pPr marL="0" indent="0">
              <a:buNone/>
            </a:pPr>
            <a:r>
              <a:rPr lang="en-IE" sz="2400" dirty="0">
                <a:hlinkClick r:id="rId7" action="ppaction://hlinksldjump"/>
              </a:rPr>
              <a:t>Question 6</a:t>
            </a:r>
            <a:endParaRPr lang="en-IE" sz="2400" dirty="0"/>
          </a:p>
          <a:p>
            <a:pPr marL="0" indent="0">
              <a:buNone/>
            </a:pPr>
            <a:endParaRPr lang="en-IE" sz="2400" dirty="0"/>
          </a:p>
          <a:p>
            <a:pPr marL="0" indent="0">
              <a:buNone/>
            </a:pPr>
            <a:endParaRPr lang="en-IE" sz="24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Window with solid fill">
            <a:hlinkClick r:id="rId8" action="ppaction://hlinksldjump"/>
            <a:extLst>
              <a:ext uri="{FF2B5EF4-FFF2-40B4-BE49-F238E27FC236}">
                <a16:creationId xmlns:a16="http://schemas.microsoft.com/office/drawing/2014/main" id="{DDDF9A6C-4C26-4E42-9A72-4D8C3DF69C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3987" y="2857501"/>
            <a:ext cx="1142998" cy="1142998"/>
          </a:xfrm>
          <a:prstGeom prst="rect">
            <a:avLst/>
          </a:prstGeom>
        </p:spPr>
      </p:pic>
      <p:sp>
        <p:nvSpPr>
          <p:cNvPr id="6" name="Arrow: Left 5">
            <a:extLst>
              <a:ext uri="{FF2B5EF4-FFF2-40B4-BE49-F238E27FC236}">
                <a16:creationId xmlns:a16="http://schemas.microsoft.com/office/drawing/2014/main" id="{66D4B277-3417-4EA0-923F-4ACC12657009}"/>
              </a:ext>
            </a:extLst>
          </p:cNvPr>
          <p:cNvSpPr/>
          <p:nvPr/>
        </p:nvSpPr>
        <p:spPr>
          <a:xfrm flipH="1">
            <a:off x="6395400" y="2708999"/>
            <a:ext cx="2520000"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1600" dirty="0">
                <a:latin typeface="Comic Sans MS" panose="030F0702030302020204" pitchFamily="66" charset="0"/>
              </a:rPr>
              <a:t>Click Here for the Home Page</a:t>
            </a:r>
          </a:p>
        </p:txBody>
      </p:sp>
    </p:spTree>
    <p:extLst>
      <p:ext uri="{BB962C8B-B14F-4D97-AF65-F5344CB8AC3E}">
        <p14:creationId xmlns:p14="http://schemas.microsoft.com/office/powerpoint/2010/main" val="4284064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3886</Words>
  <Application>Microsoft Office PowerPoint</Application>
  <PresentationFormat>Widescreen</PresentationFormat>
  <Paragraphs>559</Paragraphs>
  <Slides>81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Calibri Light</vt:lpstr>
      <vt:lpstr>Comic Sans MS</vt:lpstr>
      <vt:lpstr>Segoe UI</vt:lpstr>
      <vt:lpstr>Office Theme</vt:lpstr>
      <vt:lpstr>Quiz (Dice)</vt:lpstr>
      <vt:lpstr>Game instruction</vt:lpstr>
      <vt:lpstr>Home Page</vt:lpstr>
      <vt:lpstr>Slide 1 - Second dice rolled</vt:lpstr>
      <vt:lpstr>Slide 2 - Second dice rolled</vt:lpstr>
      <vt:lpstr>Slide 3 – Second dice rolled</vt:lpstr>
      <vt:lpstr>Slide 4 – Second dice rolled</vt:lpstr>
      <vt:lpstr>Slide 5 – Second dice rolled</vt:lpstr>
      <vt:lpstr>Slide 6</vt:lpstr>
      <vt:lpstr>Slide 1 – Question 1  (3 Marks)  (LO 1.1)</vt:lpstr>
      <vt:lpstr>Slide 1 – Answer Question 1</vt:lpstr>
      <vt:lpstr>Slide 1 – Question 2  (4 Marks)  (LO 1.1)</vt:lpstr>
      <vt:lpstr>Slide 1 – Answer Question 2</vt:lpstr>
      <vt:lpstr>Slide 1 – Question 3  (3 Marks)  (LO 1.1)</vt:lpstr>
      <vt:lpstr>Slide 1 – Answer Question 3</vt:lpstr>
      <vt:lpstr>Slide 1 – Question 4 (3 Marks) (LO 1.2)</vt:lpstr>
      <vt:lpstr>Slide 1 – Answer Question 4</vt:lpstr>
      <vt:lpstr>Slide 1 – Question 5  (3 Marks)  (LO 1.5)</vt:lpstr>
      <vt:lpstr>Slide 1 – Answer Question 5</vt:lpstr>
      <vt:lpstr>Slide 1 – Question 6  (3 marks)  (LO 1.2)</vt:lpstr>
      <vt:lpstr>Slide 1 – Answer Question 6</vt:lpstr>
      <vt:lpstr>Slide 2 - Question 1  (4 Marks)  (LO 1.6) </vt:lpstr>
      <vt:lpstr>Slide 2 – Answer Question 1</vt:lpstr>
      <vt:lpstr>Slide 2 – Question 2  (6 Marks)  (LO 1.6)</vt:lpstr>
      <vt:lpstr>Slide 2 – Answer Question 2</vt:lpstr>
      <vt:lpstr>Slide 2 – Question 3  (6 Marks)  (LO 1.7)</vt:lpstr>
      <vt:lpstr>Slide 2 – Answer Question 3</vt:lpstr>
      <vt:lpstr>Slide 2 – Question 4 (2 Marks) (LO 1.7)</vt:lpstr>
      <vt:lpstr>Slide 2 – Answer Question 4</vt:lpstr>
      <vt:lpstr>Slide 2 – Questions 5  (4 Marks)  (LO 1.7)</vt:lpstr>
      <vt:lpstr>Slide 2 – Answer Question 5</vt:lpstr>
      <vt:lpstr>Slide 2 – Question 6  (6 marks)</vt:lpstr>
      <vt:lpstr>Slide 2 – Answer Question 6</vt:lpstr>
      <vt:lpstr>Slide 3 – Question 1  (4 Marks)  (LO 1.7) </vt:lpstr>
      <vt:lpstr>Slide 3 – Answer Question 1</vt:lpstr>
      <vt:lpstr>Slide 3 – Question 2  (6 Marks)  (LO 1.7)</vt:lpstr>
      <vt:lpstr>Slide 3 – Answer Question 2</vt:lpstr>
      <vt:lpstr>Slide 3 – Question 3  (6 Marks)  (LO 1.7)</vt:lpstr>
      <vt:lpstr>Slide 3 – Answer Question 3</vt:lpstr>
      <vt:lpstr>Slide 3 – Question 4  (6 Marks)  (LO 1.7)</vt:lpstr>
      <vt:lpstr>Slide 3 – Answer Question 4</vt:lpstr>
      <vt:lpstr>Slide 3 – Question 5 (6 Marks) (LO 1.9)</vt:lpstr>
      <vt:lpstr>Slide 3 – Answer Number 5</vt:lpstr>
      <vt:lpstr>Slide 3 – Question 6  (3 marks)</vt:lpstr>
      <vt:lpstr>Slide 3 – Question Number 6</vt:lpstr>
      <vt:lpstr>Slide 4 – Question 1  (4 Marks)  (LO 1.8) </vt:lpstr>
      <vt:lpstr>Slide 4 – Answer Question 1</vt:lpstr>
      <vt:lpstr>Slide 4 – Question 2  (6 Marks)  (LO 1.8)</vt:lpstr>
      <vt:lpstr>Slide 4 – Answer Question 2</vt:lpstr>
      <vt:lpstr>Slide 4 – Number 3  (6 Marks)  (LO 1.7)</vt:lpstr>
      <vt:lpstr>Slide 4 – Answer Question 3</vt:lpstr>
      <vt:lpstr>Slide 4 – Number 4  (6 Marks)  (LO 1.8)</vt:lpstr>
      <vt:lpstr>Slide 4 – Answer Question 4</vt:lpstr>
      <vt:lpstr>Slide 4 – Question 5  (6 Marks)  (LO 1.8)</vt:lpstr>
      <vt:lpstr>Slide 4 – Answer Question 5</vt:lpstr>
      <vt:lpstr>Slide 4 – Number 6  (6 marks)</vt:lpstr>
      <vt:lpstr>Slide 4 – Answer Question 6</vt:lpstr>
      <vt:lpstr>Slide 5 – Question 1  (4 Marks)  (LO 1.9) </vt:lpstr>
      <vt:lpstr>Slide 5 – Answer Question 1</vt:lpstr>
      <vt:lpstr>Slide 5 – Question 2 (4 Marks) (LO 1.9)</vt:lpstr>
      <vt:lpstr>Slide 5 – Answer Question 2</vt:lpstr>
      <vt:lpstr>Slide 5 – Question 3  (6 Marks)  (LO 1.9)</vt:lpstr>
      <vt:lpstr>Slide 5 – Answer Question 3</vt:lpstr>
      <vt:lpstr>Slide 5 – Question 4  (6 Marks) </vt:lpstr>
      <vt:lpstr>Slide 5 – Answer Question 4</vt:lpstr>
      <vt:lpstr>Slide 5 – Question 5  (6 Marks)  (LO 1.8)</vt:lpstr>
      <vt:lpstr>Slide 5 – Answer Question 5</vt:lpstr>
      <vt:lpstr>Slide 5 – Question 6  (6 marks)</vt:lpstr>
      <vt:lpstr>Slide 5 – Answer Number 6</vt:lpstr>
      <vt:lpstr>Slide 6 – Question 1  (4 Marks)  (LO 1.10) </vt:lpstr>
      <vt:lpstr>Slide 6 – Answer Questions 1</vt:lpstr>
      <vt:lpstr>Slide 6 – Question 2 (4 Marks) (LO 1.9)</vt:lpstr>
      <vt:lpstr>Slide 6 – Answer Question 2</vt:lpstr>
      <vt:lpstr>Slide 6 – Question 3  (6 Marks)  (LO 1.11)</vt:lpstr>
      <vt:lpstr>Slide 6 – Answer Number 3</vt:lpstr>
      <vt:lpstr>Slide 6 – Question 4  (6 Marks)  (LO 1.12)</vt:lpstr>
      <vt:lpstr>Slide 6 – Answer Question 4</vt:lpstr>
      <vt:lpstr>Slide 6 – Question 5  (6 Marks)  (LO 1.11)</vt:lpstr>
      <vt:lpstr>Slide 6 – Answer Question 5</vt:lpstr>
      <vt:lpstr>Slide 6 – Question 6  (6 marks)  (LO 1.11)</vt:lpstr>
      <vt:lpstr>Slide 6 – Answer Number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(Dice)</dc:title>
  <dc:creator>Jason Ryan</dc:creator>
  <cp:lastModifiedBy>Jason Ryan</cp:lastModifiedBy>
  <cp:revision>1</cp:revision>
  <dcterms:created xsi:type="dcterms:W3CDTF">2021-01-31T21:37:51Z</dcterms:created>
  <dcterms:modified xsi:type="dcterms:W3CDTF">2021-01-31T21:41:10Z</dcterms:modified>
</cp:coreProperties>
</file>